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51" r:id="rId2"/>
    <p:sldMasterId id="2147483653" r:id="rId3"/>
    <p:sldMasterId id="2147483654" r:id="rId4"/>
    <p:sldMasterId id="2147483816" r:id="rId5"/>
    <p:sldMasterId id="2147483828" r:id="rId6"/>
  </p:sldMasterIdLst>
  <p:notesMasterIdLst>
    <p:notesMasterId r:id="rId11"/>
  </p:notesMasterIdLst>
  <p:handoutMasterIdLst>
    <p:handoutMasterId r:id="rId12"/>
  </p:handoutMasterIdLst>
  <p:sldIdLst>
    <p:sldId id="524" r:id="rId7"/>
    <p:sldId id="525" r:id="rId8"/>
    <p:sldId id="526" r:id="rId9"/>
    <p:sldId id="527" r:id="rId1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DDDDDD"/>
    <a:srgbClr val="C0C0C0"/>
    <a:srgbClr val="FFFFFF"/>
    <a:srgbClr val="6699FF"/>
    <a:srgbClr val="339933"/>
    <a:srgbClr val="00CC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52" autoAdjust="0"/>
    <p:restoredTop sz="93277" autoAdjust="0"/>
  </p:normalViewPr>
  <p:slideViewPr>
    <p:cSldViewPr>
      <p:cViewPr varScale="1">
        <p:scale>
          <a:sx n="113" d="100"/>
          <a:sy n="113" d="100"/>
        </p:scale>
        <p:origin x="-28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117" cy="465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3283" y="0"/>
            <a:ext cx="3037117" cy="465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135"/>
            <a:ext cx="3037117" cy="465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3283" y="8831135"/>
            <a:ext cx="3037117" cy="465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CB389D2-ED22-4F96-9EF8-E5829BD339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5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117" cy="465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614" y="0"/>
            <a:ext cx="3037117" cy="465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60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873" y="4416311"/>
            <a:ext cx="5608654" cy="418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60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48"/>
            <a:ext cx="3037117" cy="465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614" y="8829648"/>
            <a:ext cx="3037117" cy="465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3F5208E-7E6C-4CC6-8370-90EBEBE5B9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1480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sz="24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900" b="1" smtClean="0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5" name="Picture 3" descr="IAEAlogo_Bla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 bwMode="gray">
          <a:xfrm>
            <a:off x="0" y="1000125"/>
            <a:ext cx="9144000" cy="177165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44660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4F5D1-9712-4F90-9073-CD937EF0ED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095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19888" y="98425"/>
            <a:ext cx="2147887" cy="5997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638" y="98425"/>
            <a:ext cx="6292850" cy="5997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475D9-0251-48F6-BAB3-1E4E362394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636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sz="24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900" b="1" smtClean="0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5" name="Picture 3" descr="IAEAlogo_Bla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 descr="IAEAPresBkng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28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462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35911872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C6651-3E94-4FF6-92DC-E97A00EBFE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064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4A9D1-D98A-41DD-B015-AFCF1F40DF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748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4F120-65BB-4EFC-ABCD-80CEA51EDC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902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69E17-378D-43F0-98E1-0B279722AD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36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3DDCF-201C-4F19-9CA1-61FB265799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2356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F19B0-32F8-4A2D-BD40-94E9CBC58B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3274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0032CF-77D3-4F6B-AF17-106930F2D2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185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6ED9C-2B04-4CA9-AB3C-50A2077B65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2143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66AFA6-EA2A-4279-9920-A2E562D6B2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434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2F4746-3DB2-46C7-849D-D2E1C32A04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2546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98425"/>
            <a:ext cx="2147888" cy="5997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575" y="98425"/>
            <a:ext cx="6292850" cy="5997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C8200-652C-4DC4-97E5-4F5783EBE5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5876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15F69-FD41-4A14-AF84-92572785F0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069630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0DD2D-BB81-4513-A377-03469467ED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006849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A5FAB-71CF-4717-94E0-784AD48C12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125156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8288" y="1412875"/>
            <a:ext cx="4225925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412875"/>
            <a:ext cx="4225925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55304-A69F-40FA-A454-3B1C2EE44B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6214440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3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1B362-B8AF-485E-B673-89A5343A0B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139474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3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10AD43-A0D1-4217-AE10-D364EAF275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400215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3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48AE8-31D4-4D74-A952-3644F27650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27678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4CDBE-2173-438A-98C8-510B489B15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3070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E273D-6CAE-4E5C-8770-40B1AE4B00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989657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114AE-2F96-4624-8D5D-31347C9EF9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690790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7A095-8749-4B61-995C-315C31AF26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981406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50050" y="0"/>
            <a:ext cx="2159000" cy="61880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8288" y="0"/>
            <a:ext cx="6329362" cy="61880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605B8-BF9F-414A-8DA8-C6929BAFF8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460405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DCBD3-F47B-4776-B54F-CE1E77C3E0F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44588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96E8F-E4ED-4FA9-9CA1-97783CA6C5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82689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4AF27-1956-4CA4-A539-4B16294EAD0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59789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A8E71-F258-4C1E-92E7-2FC29AE204C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341731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A410A-7305-48C5-AD52-C3FC5FE8266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356546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6C62E-B738-46FF-8050-DA0675AEE55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04374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638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524000"/>
            <a:ext cx="4221162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03E86-93CE-4618-8A99-6560417C23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5924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D58F2-39F7-4723-9162-A3FD28BEAEE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739589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8CA3B-5A90-4362-B34C-72CA091A9E7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56931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A977A-E077-4355-93BE-B89B9E26F12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90408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20517-DBDC-4A4E-8E89-89C4373802F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4003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274638"/>
            <a:ext cx="18669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483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FF2BD-1C5E-46A7-89E5-0F94DAD6907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57332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20226-5F1E-452E-8D33-4EDFD70677F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92156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sz="24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900" b="1" smtClean="0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5" name="Picture 3" descr="IAEAlogo_Bla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 bwMode="gray">
          <a:xfrm>
            <a:off x="0" y="1000125"/>
            <a:ext cx="9144000" cy="177165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98491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04988-3367-406C-BFB9-A5C4D715FD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367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5F910-C785-4CE3-8AAF-93882D5345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8745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638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524000"/>
            <a:ext cx="4221162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8228C-B94F-4B3F-9AB0-7A14A11A9B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472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2E26F-0435-4037-A316-6A2C412208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9339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EBC68-5C88-40D0-B69C-6526FE6F22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5912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60977-0EB0-41ED-9658-90E327DF1E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044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FCFF8-304C-4786-BCE2-D074B934C3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2694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72542-BFA2-4757-8974-F755402849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3532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4EAE9-4FF5-491F-839B-F3D07F8C82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0657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C8F80-A2F7-46A2-BD1D-79EA3647C8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0003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19888" y="98425"/>
            <a:ext cx="2147887" cy="5997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638" y="98425"/>
            <a:ext cx="6292850" cy="5997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771DE-B059-46AB-B192-398A720A3C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5199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99296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8973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8596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AB097-A67B-47EA-9B63-259BCF8BE8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25343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638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524000"/>
            <a:ext cx="4221162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6812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5716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910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21548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95421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92679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4100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19888" y="98425"/>
            <a:ext cx="2147887" cy="5997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638" y="98425"/>
            <a:ext cx="6292850" cy="5997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199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80A36-96B4-46BA-9F95-B9E41266F5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995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972D2-8A9F-4DD5-A43B-D25969BE4E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862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A3EAA-87A8-4A32-A16E-52884702C6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742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6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9.emf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1.emf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AEAlogo_Black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sz="22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gray">
          <a:xfrm>
            <a:off x="274638" y="1524000"/>
            <a:ext cx="8593137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783388" y="6369050"/>
            <a:ext cx="167640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4154488" y="6369050"/>
            <a:ext cx="262413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5095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fld id="{BBBF2A8E-6240-4421-A9CD-8F5931F66F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6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AEAlogo_Black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2051" name="Text Box 3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sz="22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61831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783388" y="6369050"/>
            <a:ext cx="167640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  <a:ea typeface="Gulim" pitchFamily="34" charset="-127"/>
              </a:defRPr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461832" name="Rectangle 8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4154488" y="6369050"/>
            <a:ext cx="262413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61833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5095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fld id="{DA209D7D-F194-4D3B-8923-B476B0AA9E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67" r:id="rId1"/>
    <p:sldLayoutId id="2147484080" r:id="rId2"/>
    <p:sldLayoutId id="2147484081" r:id="rId3"/>
    <p:sldLayoutId id="2147484082" r:id="rId4"/>
    <p:sldLayoutId id="2147484083" r:id="rId5"/>
    <p:sldLayoutId id="2147484084" r:id="rId6"/>
    <p:sldLayoutId id="2147484085" r:id="rId7"/>
    <p:sldLayoutId id="2147484086" r:id="rId8"/>
    <p:sldLayoutId id="2147484087" r:id="rId9"/>
    <p:sldLayoutId id="2147484088" r:id="rId10"/>
    <p:sldLayoutId id="2147484089" r:id="rId11"/>
  </p:sldLayoutIdLst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  <a:cs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  <a:cs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  <a:cs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  <a:cs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5081588"/>
            <a:ext cx="9145588" cy="1776412"/>
            <a:chOff x="1" y="3248"/>
            <a:chExt cx="6241" cy="1119"/>
          </a:xfrm>
        </p:grpSpPr>
        <p:sp>
          <p:nvSpPr>
            <p:cNvPr id="3143" name="Rectangle 3"/>
            <p:cNvSpPr>
              <a:spLocks noChangeArrowheads="1"/>
            </p:cNvSpPr>
            <p:nvPr userDrawn="1"/>
          </p:nvSpPr>
          <p:spPr bwMode="auto">
            <a:xfrm>
              <a:off x="1" y="4350"/>
              <a:ext cx="6241" cy="17"/>
            </a:xfrm>
            <a:prstGeom prst="rect">
              <a:avLst/>
            </a:prstGeom>
            <a:solidFill>
              <a:srgbClr val="55A5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44" name="Rectangle 4"/>
            <p:cNvSpPr>
              <a:spLocks noChangeArrowheads="1"/>
            </p:cNvSpPr>
            <p:nvPr userDrawn="1"/>
          </p:nvSpPr>
          <p:spPr bwMode="auto">
            <a:xfrm>
              <a:off x="1" y="4333"/>
              <a:ext cx="6241" cy="34"/>
            </a:xfrm>
            <a:prstGeom prst="rect">
              <a:avLst/>
            </a:prstGeom>
            <a:solidFill>
              <a:srgbClr val="55A5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45" name="Rectangle 5"/>
            <p:cNvSpPr>
              <a:spLocks noChangeArrowheads="1"/>
            </p:cNvSpPr>
            <p:nvPr userDrawn="1"/>
          </p:nvSpPr>
          <p:spPr bwMode="auto">
            <a:xfrm>
              <a:off x="1" y="4317"/>
              <a:ext cx="6241" cy="33"/>
            </a:xfrm>
            <a:prstGeom prst="rect">
              <a:avLst/>
            </a:prstGeom>
            <a:solidFill>
              <a:srgbClr val="57A6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46" name="Rectangle 6"/>
            <p:cNvSpPr>
              <a:spLocks noChangeArrowheads="1"/>
            </p:cNvSpPr>
            <p:nvPr userDrawn="1"/>
          </p:nvSpPr>
          <p:spPr bwMode="auto">
            <a:xfrm>
              <a:off x="1" y="4300"/>
              <a:ext cx="6241" cy="33"/>
            </a:xfrm>
            <a:prstGeom prst="rect">
              <a:avLst/>
            </a:prstGeom>
            <a:solidFill>
              <a:srgbClr val="59A6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47" name="Rectangle 7"/>
            <p:cNvSpPr>
              <a:spLocks noChangeArrowheads="1"/>
            </p:cNvSpPr>
            <p:nvPr userDrawn="1"/>
          </p:nvSpPr>
          <p:spPr bwMode="auto">
            <a:xfrm>
              <a:off x="1" y="4283"/>
              <a:ext cx="6241" cy="34"/>
            </a:xfrm>
            <a:prstGeom prst="rect">
              <a:avLst/>
            </a:prstGeom>
            <a:solidFill>
              <a:srgbClr val="5BA7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48" name="Rectangle 8"/>
            <p:cNvSpPr>
              <a:spLocks noChangeArrowheads="1"/>
            </p:cNvSpPr>
            <p:nvPr userDrawn="1"/>
          </p:nvSpPr>
          <p:spPr bwMode="auto">
            <a:xfrm>
              <a:off x="1" y="4266"/>
              <a:ext cx="6241" cy="34"/>
            </a:xfrm>
            <a:prstGeom prst="rect">
              <a:avLst/>
            </a:prstGeom>
            <a:solidFill>
              <a:srgbClr val="5CA8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49" name="Rectangle 9"/>
            <p:cNvSpPr>
              <a:spLocks noChangeArrowheads="1"/>
            </p:cNvSpPr>
            <p:nvPr userDrawn="1"/>
          </p:nvSpPr>
          <p:spPr bwMode="auto">
            <a:xfrm>
              <a:off x="1" y="4249"/>
              <a:ext cx="6241" cy="34"/>
            </a:xfrm>
            <a:prstGeom prst="rect">
              <a:avLst/>
            </a:prstGeom>
            <a:solidFill>
              <a:srgbClr val="5EA8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50" name="Rectangle 10"/>
            <p:cNvSpPr>
              <a:spLocks noChangeArrowheads="1"/>
            </p:cNvSpPr>
            <p:nvPr userDrawn="1"/>
          </p:nvSpPr>
          <p:spPr bwMode="auto">
            <a:xfrm>
              <a:off x="1" y="4233"/>
              <a:ext cx="6241" cy="33"/>
            </a:xfrm>
            <a:prstGeom prst="rect">
              <a:avLst/>
            </a:prstGeom>
            <a:solidFill>
              <a:srgbClr val="61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51" name="Rectangle 11"/>
            <p:cNvSpPr>
              <a:spLocks noChangeArrowheads="1"/>
            </p:cNvSpPr>
            <p:nvPr userDrawn="1"/>
          </p:nvSpPr>
          <p:spPr bwMode="auto">
            <a:xfrm>
              <a:off x="1" y="4216"/>
              <a:ext cx="6241" cy="33"/>
            </a:xfrm>
            <a:prstGeom prst="rect">
              <a:avLst/>
            </a:prstGeom>
            <a:solidFill>
              <a:srgbClr val="63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52" name="Rectangle 12"/>
            <p:cNvSpPr>
              <a:spLocks noChangeArrowheads="1"/>
            </p:cNvSpPr>
            <p:nvPr userDrawn="1"/>
          </p:nvSpPr>
          <p:spPr bwMode="auto">
            <a:xfrm>
              <a:off x="1" y="4199"/>
              <a:ext cx="6241" cy="34"/>
            </a:xfrm>
            <a:prstGeom prst="rect">
              <a:avLst/>
            </a:prstGeom>
            <a:solidFill>
              <a:srgbClr val="64AC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53" name="Rectangle 13"/>
            <p:cNvSpPr>
              <a:spLocks noChangeArrowheads="1"/>
            </p:cNvSpPr>
            <p:nvPr userDrawn="1"/>
          </p:nvSpPr>
          <p:spPr bwMode="auto">
            <a:xfrm>
              <a:off x="1" y="4182"/>
              <a:ext cx="6241" cy="34"/>
            </a:xfrm>
            <a:prstGeom prst="rect">
              <a:avLst/>
            </a:prstGeom>
            <a:solidFill>
              <a:srgbClr val="66AC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54" name="Rectangle 14"/>
            <p:cNvSpPr>
              <a:spLocks noChangeArrowheads="1"/>
            </p:cNvSpPr>
            <p:nvPr userDrawn="1"/>
          </p:nvSpPr>
          <p:spPr bwMode="auto">
            <a:xfrm>
              <a:off x="1" y="4157"/>
              <a:ext cx="6241" cy="42"/>
            </a:xfrm>
            <a:prstGeom prst="rect">
              <a:avLst/>
            </a:prstGeom>
            <a:solidFill>
              <a:srgbClr val="67AC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55" name="Rectangle 15"/>
            <p:cNvSpPr>
              <a:spLocks noChangeArrowheads="1"/>
            </p:cNvSpPr>
            <p:nvPr userDrawn="1"/>
          </p:nvSpPr>
          <p:spPr bwMode="auto">
            <a:xfrm>
              <a:off x="1" y="4140"/>
              <a:ext cx="6241" cy="42"/>
            </a:xfrm>
            <a:prstGeom prst="rect">
              <a:avLst/>
            </a:prstGeom>
            <a:solidFill>
              <a:srgbClr val="69AE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56" name="Rectangle 16"/>
            <p:cNvSpPr>
              <a:spLocks noChangeArrowheads="1"/>
            </p:cNvSpPr>
            <p:nvPr userDrawn="1"/>
          </p:nvSpPr>
          <p:spPr bwMode="auto">
            <a:xfrm>
              <a:off x="1" y="4123"/>
              <a:ext cx="6241" cy="34"/>
            </a:xfrm>
            <a:prstGeom prst="rect">
              <a:avLst/>
            </a:prstGeom>
            <a:solidFill>
              <a:srgbClr val="6EB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57" name="Rectangle 17"/>
            <p:cNvSpPr>
              <a:spLocks noChangeArrowheads="1"/>
            </p:cNvSpPr>
            <p:nvPr userDrawn="1"/>
          </p:nvSpPr>
          <p:spPr bwMode="auto">
            <a:xfrm>
              <a:off x="1" y="4107"/>
              <a:ext cx="6241" cy="33"/>
            </a:xfrm>
            <a:prstGeom prst="rect">
              <a:avLst/>
            </a:prstGeom>
            <a:solidFill>
              <a:srgbClr val="70B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58" name="Rectangle 18"/>
            <p:cNvSpPr>
              <a:spLocks noChangeArrowheads="1"/>
            </p:cNvSpPr>
            <p:nvPr userDrawn="1"/>
          </p:nvSpPr>
          <p:spPr bwMode="auto">
            <a:xfrm>
              <a:off x="1" y="4090"/>
              <a:ext cx="6241" cy="33"/>
            </a:xfrm>
            <a:prstGeom prst="rect">
              <a:avLst/>
            </a:prstGeom>
            <a:solidFill>
              <a:srgbClr val="73B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59" name="Rectangle 19"/>
            <p:cNvSpPr>
              <a:spLocks noChangeArrowheads="1"/>
            </p:cNvSpPr>
            <p:nvPr userDrawn="1"/>
          </p:nvSpPr>
          <p:spPr bwMode="auto">
            <a:xfrm>
              <a:off x="1" y="4073"/>
              <a:ext cx="6241" cy="34"/>
            </a:xfrm>
            <a:prstGeom prst="rect">
              <a:avLst/>
            </a:prstGeom>
            <a:solidFill>
              <a:srgbClr val="76B4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60" name="Rectangle 20"/>
            <p:cNvSpPr>
              <a:spLocks noChangeArrowheads="1"/>
            </p:cNvSpPr>
            <p:nvPr userDrawn="1"/>
          </p:nvSpPr>
          <p:spPr bwMode="auto">
            <a:xfrm>
              <a:off x="1" y="4056"/>
              <a:ext cx="6241" cy="34"/>
            </a:xfrm>
            <a:prstGeom prst="rect">
              <a:avLst/>
            </a:prstGeom>
            <a:solidFill>
              <a:srgbClr val="77B5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61" name="Rectangle 21"/>
            <p:cNvSpPr>
              <a:spLocks noChangeArrowheads="1"/>
            </p:cNvSpPr>
            <p:nvPr userDrawn="1"/>
          </p:nvSpPr>
          <p:spPr bwMode="auto">
            <a:xfrm>
              <a:off x="1" y="4039"/>
              <a:ext cx="6241" cy="34"/>
            </a:xfrm>
            <a:prstGeom prst="rect">
              <a:avLst/>
            </a:prstGeom>
            <a:solidFill>
              <a:srgbClr val="79B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62" name="Rectangle 22"/>
            <p:cNvSpPr>
              <a:spLocks noChangeArrowheads="1"/>
            </p:cNvSpPr>
            <p:nvPr userDrawn="1"/>
          </p:nvSpPr>
          <p:spPr bwMode="auto">
            <a:xfrm>
              <a:off x="1" y="4022"/>
              <a:ext cx="6241" cy="34"/>
            </a:xfrm>
            <a:prstGeom prst="rect">
              <a:avLst/>
            </a:prstGeom>
            <a:solidFill>
              <a:srgbClr val="7DB8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63" name="Rectangle 23"/>
            <p:cNvSpPr>
              <a:spLocks noChangeArrowheads="1"/>
            </p:cNvSpPr>
            <p:nvPr userDrawn="1"/>
          </p:nvSpPr>
          <p:spPr bwMode="auto">
            <a:xfrm>
              <a:off x="1" y="4006"/>
              <a:ext cx="6241" cy="33"/>
            </a:xfrm>
            <a:prstGeom prst="rect">
              <a:avLst/>
            </a:prstGeom>
            <a:solidFill>
              <a:srgbClr val="7FB9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64" name="Rectangle 24"/>
            <p:cNvSpPr>
              <a:spLocks noChangeArrowheads="1"/>
            </p:cNvSpPr>
            <p:nvPr userDrawn="1"/>
          </p:nvSpPr>
          <p:spPr bwMode="auto">
            <a:xfrm>
              <a:off x="1" y="3989"/>
              <a:ext cx="6241" cy="33"/>
            </a:xfrm>
            <a:prstGeom prst="rect">
              <a:avLst/>
            </a:prstGeom>
            <a:solidFill>
              <a:srgbClr val="81B9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65" name="Rectangle 25"/>
            <p:cNvSpPr>
              <a:spLocks noChangeArrowheads="1"/>
            </p:cNvSpPr>
            <p:nvPr userDrawn="1"/>
          </p:nvSpPr>
          <p:spPr bwMode="auto">
            <a:xfrm>
              <a:off x="1" y="3972"/>
              <a:ext cx="6241" cy="34"/>
            </a:xfrm>
            <a:prstGeom prst="rect">
              <a:avLst/>
            </a:prstGeom>
            <a:solidFill>
              <a:srgbClr val="82BB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66" name="Rectangle 26"/>
            <p:cNvSpPr>
              <a:spLocks noChangeArrowheads="1"/>
            </p:cNvSpPr>
            <p:nvPr userDrawn="1"/>
          </p:nvSpPr>
          <p:spPr bwMode="auto">
            <a:xfrm>
              <a:off x="1" y="3955"/>
              <a:ext cx="6241" cy="34"/>
            </a:xfrm>
            <a:prstGeom prst="rect">
              <a:avLst/>
            </a:prstGeom>
            <a:solidFill>
              <a:srgbClr val="84BB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67" name="Rectangle 27"/>
            <p:cNvSpPr>
              <a:spLocks noChangeArrowheads="1"/>
            </p:cNvSpPr>
            <p:nvPr userDrawn="1"/>
          </p:nvSpPr>
          <p:spPr bwMode="auto">
            <a:xfrm>
              <a:off x="1" y="3938"/>
              <a:ext cx="6241" cy="34"/>
            </a:xfrm>
            <a:prstGeom prst="rect">
              <a:avLst/>
            </a:prstGeom>
            <a:solidFill>
              <a:srgbClr val="8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68" name="Rectangle 28"/>
            <p:cNvSpPr>
              <a:spLocks noChangeArrowheads="1"/>
            </p:cNvSpPr>
            <p:nvPr userDrawn="1"/>
          </p:nvSpPr>
          <p:spPr bwMode="auto">
            <a:xfrm>
              <a:off x="1" y="3922"/>
              <a:ext cx="6241" cy="33"/>
            </a:xfrm>
            <a:prstGeom prst="rect">
              <a:avLst/>
            </a:prstGeom>
            <a:solidFill>
              <a:srgbClr val="89BE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69" name="Rectangle 29"/>
            <p:cNvSpPr>
              <a:spLocks noChangeArrowheads="1"/>
            </p:cNvSpPr>
            <p:nvPr userDrawn="1"/>
          </p:nvSpPr>
          <p:spPr bwMode="auto">
            <a:xfrm>
              <a:off x="1" y="3905"/>
              <a:ext cx="6241" cy="33"/>
            </a:xfrm>
            <a:prstGeom prst="rect">
              <a:avLst/>
            </a:prstGeom>
            <a:solidFill>
              <a:srgbClr val="8BBF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70" name="Rectangle 30"/>
            <p:cNvSpPr>
              <a:spLocks noChangeArrowheads="1"/>
            </p:cNvSpPr>
            <p:nvPr userDrawn="1"/>
          </p:nvSpPr>
          <p:spPr bwMode="auto">
            <a:xfrm>
              <a:off x="1" y="3888"/>
              <a:ext cx="6241" cy="34"/>
            </a:xfrm>
            <a:prstGeom prst="rect">
              <a:avLst/>
            </a:prstGeom>
            <a:solidFill>
              <a:srgbClr val="8DC0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71" name="Rectangle 31"/>
            <p:cNvSpPr>
              <a:spLocks noChangeArrowheads="1"/>
            </p:cNvSpPr>
            <p:nvPr userDrawn="1"/>
          </p:nvSpPr>
          <p:spPr bwMode="auto">
            <a:xfrm>
              <a:off x="1" y="3871"/>
              <a:ext cx="6241" cy="34"/>
            </a:xfrm>
            <a:prstGeom prst="rect">
              <a:avLst/>
            </a:prstGeom>
            <a:solidFill>
              <a:srgbClr val="8EC0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72" name="Rectangle 32"/>
            <p:cNvSpPr>
              <a:spLocks noChangeArrowheads="1"/>
            </p:cNvSpPr>
            <p:nvPr userDrawn="1"/>
          </p:nvSpPr>
          <p:spPr bwMode="auto">
            <a:xfrm>
              <a:off x="1" y="3854"/>
              <a:ext cx="6241" cy="34"/>
            </a:xfrm>
            <a:prstGeom prst="rect">
              <a:avLst/>
            </a:prstGeom>
            <a:solidFill>
              <a:srgbClr val="90C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73" name="Rectangle 33"/>
            <p:cNvSpPr>
              <a:spLocks noChangeArrowheads="1"/>
            </p:cNvSpPr>
            <p:nvPr userDrawn="1"/>
          </p:nvSpPr>
          <p:spPr bwMode="auto">
            <a:xfrm>
              <a:off x="1" y="3838"/>
              <a:ext cx="6241" cy="33"/>
            </a:xfrm>
            <a:prstGeom prst="rect">
              <a:avLst/>
            </a:prstGeom>
            <a:solidFill>
              <a:srgbClr val="92C2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74" name="Rectangle 34"/>
            <p:cNvSpPr>
              <a:spLocks noChangeArrowheads="1"/>
            </p:cNvSpPr>
            <p:nvPr userDrawn="1"/>
          </p:nvSpPr>
          <p:spPr bwMode="auto">
            <a:xfrm>
              <a:off x="1" y="3821"/>
              <a:ext cx="6241" cy="33"/>
            </a:xfrm>
            <a:prstGeom prst="rect">
              <a:avLst/>
            </a:prstGeom>
            <a:solidFill>
              <a:srgbClr val="97C5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75" name="Rectangle 35"/>
            <p:cNvSpPr>
              <a:spLocks noChangeArrowheads="1"/>
            </p:cNvSpPr>
            <p:nvPr userDrawn="1"/>
          </p:nvSpPr>
          <p:spPr bwMode="auto">
            <a:xfrm>
              <a:off x="1" y="3796"/>
              <a:ext cx="6241" cy="42"/>
            </a:xfrm>
            <a:prstGeom prst="rect">
              <a:avLst/>
            </a:prstGeom>
            <a:solidFill>
              <a:srgbClr val="9AC6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76" name="Rectangle 36"/>
            <p:cNvSpPr>
              <a:spLocks noChangeArrowheads="1"/>
            </p:cNvSpPr>
            <p:nvPr userDrawn="1"/>
          </p:nvSpPr>
          <p:spPr bwMode="auto">
            <a:xfrm>
              <a:off x="1" y="3779"/>
              <a:ext cx="6241" cy="42"/>
            </a:xfrm>
            <a:prstGeom prst="rect">
              <a:avLst/>
            </a:prstGeom>
            <a:solidFill>
              <a:srgbClr val="9DC8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77" name="Rectangle 37"/>
            <p:cNvSpPr>
              <a:spLocks noChangeArrowheads="1"/>
            </p:cNvSpPr>
            <p:nvPr userDrawn="1"/>
          </p:nvSpPr>
          <p:spPr bwMode="auto">
            <a:xfrm>
              <a:off x="1" y="3762"/>
              <a:ext cx="6241" cy="34"/>
            </a:xfrm>
            <a:prstGeom prst="rect">
              <a:avLst/>
            </a:prstGeom>
            <a:solidFill>
              <a:srgbClr val="9EC9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78" name="Rectangle 38"/>
            <p:cNvSpPr>
              <a:spLocks noChangeArrowheads="1"/>
            </p:cNvSpPr>
            <p:nvPr userDrawn="1"/>
          </p:nvSpPr>
          <p:spPr bwMode="auto">
            <a:xfrm>
              <a:off x="1" y="3745"/>
              <a:ext cx="6241" cy="34"/>
            </a:xfrm>
            <a:prstGeom prst="rect">
              <a:avLst/>
            </a:prstGeom>
            <a:solidFill>
              <a:srgbClr val="A1CA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79" name="Rectangle 39"/>
            <p:cNvSpPr>
              <a:spLocks noChangeArrowheads="1"/>
            </p:cNvSpPr>
            <p:nvPr userDrawn="1"/>
          </p:nvSpPr>
          <p:spPr bwMode="auto">
            <a:xfrm>
              <a:off x="1" y="3728"/>
              <a:ext cx="6241" cy="34"/>
            </a:xfrm>
            <a:prstGeom prst="rect">
              <a:avLst/>
            </a:prstGeom>
            <a:solidFill>
              <a:srgbClr val="A5CD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80" name="Rectangle 40"/>
            <p:cNvSpPr>
              <a:spLocks noChangeArrowheads="1"/>
            </p:cNvSpPr>
            <p:nvPr userDrawn="1"/>
          </p:nvSpPr>
          <p:spPr bwMode="auto">
            <a:xfrm>
              <a:off x="1" y="3712"/>
              <a:ext cx="6241" cy="33"/>
            </a:xfrm>
            <a:prstGeom prst="rect">
              <a:avLst/>
            </a:prstGeom>
            <a:solidFill>
              <a:srgbClr val="A8CE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81" name="Rectangle 41"/>
            <p:cNvSpPr>
              <a:spLocks noChangeArrowheads="1"/>
            </p:cNvSpPr>
            <p:nvPr userDrawn="1"/>
          </p:nvSpPr>
          <p:spPr bwMode="auto">
            <a:xfrm>
              <a:off x="1" y="3695"/>
              <a:ext cx="6241" cy="33"/>
            </a:xfrm>
            <a:prstGeom prst="rect">
              <a:avLst/>
            </a:prstGeom>
            <a:solidFill>
              <a:srgbClr val="ABD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82" name="Rectangle 42"/>
            <p:cNvSpPr>
              <a:spLocks noChangeArrowheads="1"/>
            </p:cNvSpPr>
            <p:nvPr userDrawn="1"/>
          </p:nvSpPr>
          <p:spPr bwMode="auto">
            <a:xfrm>
              <a:off x="1" y="3678"/>
              <a:ext cx="6241" cy="34"/>
            </a:xfrm>
            <a:prstGeom prst="rect">
              <a:avLst/>
            </a:prstGeom>
            <a:solidFill>
              <a:srgbClr val="AD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83" name="Rectangle 43"/>
            <p:cNvSpPr>
              <a:spLocks noChangeArrowheads="1"/>
            </p:cNvSpPr>
            <p:nvPr userDrawn="1"/>
          </p:nvSpPr>
          <p:spPr bwMode="auto">
            <a:xfrm>
              <a:off x="1" y="3661"/>
              <a:ext cx="6241" cy="34"/>
            </a:xfrm>
            <a:prstGeom prst="rect">
              <a:avLst/>
            </a:prstGeom>
            <a:solidFill>
              <a:srgbClr val="AE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84" name="Rectangle 44"/>
            <p:cNvSpPr>
              <a:spLocks noChangeArrowheads="1"/>
            </p:cNvSpPr>
            <p:nvPr userDrawn="1"/>
          </p:nvSpPr>
          <p:spPr bwMode="auto">
            <a:xfrm>
              <a:off x="1" y="3644"/>
              <a:ext cx="6241" cy="34"/>
            </a:xfrm>
            <a:prstGeom prst="rect">
              <a:avLst/>
            </a:prstGeom>
            <a:solidFill>
              <a:srgbClr val="B1D4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85" name="Rectangle 45"/>
            <p:cNvSpPr>
              <a:spLocks noChangeArrowheads="1"/>
            </p:cNvSpPr>
            <p:nvPr userDrawn="1"/>
          </p:nvSpPr>
          <p:spPr bwMode="auto">
            <a:xfrm>
              <a:off x="1" y="3628"/>
              <a:ext cx="6241" cy="33"/>
            </a:xfrm>
            <a:prstGeom prst="rect">
              <a:avLst/>
            </a:prstGeom>
            <a:solidFill>
              <a:srgbClr val="B5D6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86" name="Rectangle 46"/>
            <p:cNvSpPr>
              <a:spLocks noChangeArrowheads="1"/>
            </p:cNvSpPr>
            <p:nvPr userDrawn="1"/>
          </p:nvSpPr>
          <p:spPr bwMode="auto">
            <a:xfrm>
              <a:off x="1" y="3611"/>
              <a:ext cx="6241" cy="33"/>
            </a:xfrm>
            <a:prstGeom prst="rect">
              <a:avLst/>
            </a:prstGeom>
            <a:solidFill>
              <a:srgbClr val="B7D7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87" name="Rectangle 47"/>
            <p:cNvSpPr>
              <a:spLocks noChangeArrowheads="1"/>
            </p:cNvSpPr>
            <p:nvPr userDrawn="1"/>
          </p:nvSpPr>
          <p:spPr bwMode="auto">
            <a:xfrm>
              <a:off x="1" y="3594"/>
              <a:ext cx="6241" cy="34"/>
            </a:xfrm>
            <a:prstGeom prst="rect">
              <a:avLst/>
            </a:prstGeom>
            <a:solidFill>
              <a:srgbClr val="B9D9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88" name="Rectangle 48"/>
            <p:cNvSpPr>
              <a:spLocks noChangeArrowheads="1"/>
            </p:cNvSpPr>
            <p:nvPr userDrawn="1"/>
          </p:nvSpPr>
          <p:spPr bwMode="auto">
            <a:xfrm>
              <a:off x="1" y="3577"/>
              <a:ext cx="6241" cy="34"/>
            </a:xfrm>
            <a:prstGeom prst="rect">
              <a:avLst/>
            </a:prstGeom>
            <a:solidFill>
              <a:srgbClr val="BCD9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89" name="Rectangle 49"/>
            <p:cNvSpPr>
              <a:spLocks noChangeArrowheads="1"/>
            </p:cNvSpPr>
            <p:nvPr userDrawn="1"/>
          </p:nvSpPr>
          <p:spPr bwMode="auto">
            <a:xfrm>
              <a:off x="1" y="3560"/>
              <a:ext cx="6241" cy="34"/>
            </a:xfrm>
            <a:prstGeom prst="rect">
              <a:avLst/>
            </a:prstGeom>
            <a:solidFill>
              <a:srgbClr val="BCDB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90" name="Rectangle 50"/>
            <p:cNvSpPr>
              <a:spLocks noChangeArrowheads="1"/>
            </p:cNvSpPr>
            <p:nvPr userDrawn="1"/>
          </p:nvSpPr>
          <p:spPr bwMode="auto">
            <a:xfrm>
              <a:off x="1" y="3544"/>
              <a:ext cx="6241" cy="33"/>
            </a:xfrm>
            <a:prstGeom prst="rect">
              <a:avLst/>
            </a:prstGeom>
            <a:solidFill>
              <a:srgbClr val="BFDB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91" name="Rectangle 51"/>
            <p:cNvSpPr>
              <a:spLocks noChangeArrowheads="1"/>
            </p:cNvSpPr>
            <p:nvPr userDrawn="1"/>
          </p:nvSpPr>
          <p:spPr bwMode="auto">
            <a:xfrm>
              <a:off x="1" y="3527"/>
              <a:ext cx="6241" cy="33"/>
            </a:xfrm>
            <a:prstGeom prst="rect">
              <a:avLst/>
            </a:prstGeom>
            <a:solidFill>
              <a:srgbClr val="C3D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92" name="Rectangle 52"/>
            <p:cNvSpPr>
              <a:spLocks noChangeArrowheads="1"/>
            </p:cNvSpPr>
            <p:nvPr userDrawn="1"/>
          </p:nvSpPr>
          <p:spPr bwMode="auto">
            <a:xfrm>
              <a:off x="1" y="3510"/>
              <a:ext cx="6241" cy="34"/>
            </a:xfrm>
            <a:prstGeom prst="rect">
              <a:avLst/>
            </a:prstGeom>
            <a:solidFill>
              <a:srgbClr val="C7E0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93" name="Rectangle 53"/>
            <p:cNvSpPr>
              <a:spLocks noChangeArrowheads="1"/>
            </p:cNvSpPr>
            <p:nvPr userDrawn="1"/>
          </p:nvSpPr>
          <p:spPr bwMode="auto">
            <a:xfrm>
              <a:off x="1" y="3493"/>
              <a:ext cx="6241" cy="34"/>
            </a:xfrm>
            <a:prstGeom prst="rect">
              <a:avLst/>
            </a:prstGeom>
            <a:solidFill>
              <a:srgbClr val="CBE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94" name="Rectangle 54"/>
            <p:cNvSpPr>
              <a:spLocks noChangeArrowheads="1"/>
            </p:cNvSpPr>
            <p:nvPr userDrawn="1"/>
          </p:nvSpPr>
          <p:spPr bwMode="auto">
            <a:xfrm>
              <a:off x="1" y="3476"/>
              <a:ext cx="6241" cy="34"/>
            </a:xfrm>
            <a:prstGeom prst="rect">
              <a:avLst/>
            </a:prstGeom>
            <a:solidFill>
              <a:srgbClr val="CDE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95" name="Rectangle 55"/>
            <p:cNvSpPr>
              <a:spLocks noChangeArrowheads="1"/>
            </p:cNvSpPr>
            <p:nvPr userDrawn="1"/>
          </p:nvSpPr>
          <p:spPr bwMode="auto">
            <a:xfrm>
              <a:off x="1" y="3460"/>
              <a:ext cx="6241" cy="33"/>
            </a:xfrm>
            <a:prstGeom prst="rect">
              <a:avLst/>
            </a:prstGeom>
            <a:solidFill>
              <a:srgbClr val="D1E5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96" name="Rectangle 56"/>
            <p:cNvSpPr>
              <a:spLocks noChangeArrowheads="1"/>
            </p:cNvSpPr>
            <p:nvPr userDrawn="1"/>
          </p:nvSpPr>
          <p:spPr bwMode="auto">
            <a:xfrm>
              <a:off x="1" y="3434"/>
              <a:ext cx="6241" cy="42"/>
            </a:xfrm>
            <a:prstGeom prst="rect">
              <a:avLst/>
            </a:prstGeom>
            <a:solidFill>
              <a:srgbClr val="D5E6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97" name="Rectangle 57"/>
            <p:cNvSpPr>
              <a:spLocks noChangeArrowheads="1"/>
            </p:cNvSpPr>
            <p:nvPr userDrawn="1"/>
          </p:nvSpPr>
          <p:spPr bwMode="auto">
            <a:xfrm>
              <a:off x="1" y="3418"/>
              <a:ext cx="6241" cy="42"/>
            </a:xfrm>
            <a:prstGeom prst="rect">
              <a:avLst/>
            </a:prstGeom>
            <a:solidFill>
              <a:srgbClr val="DAEA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98" name="Rectangle 58"/>
            <p:cNvSpPr>
              <a:spLocks noChangeArrowheads="1"/>
            </p:cNvSpPr>
            <p:nvPr userDrawn="1"/>
          </p:nvSpPr>
          <p:spPr bwMode="auto">
            <a:xfrm>
              <a:off x="1" y="3399"/>
              <a:ext cx="6241" cy="35"/>
            </a:xfrm>
            <a:prstGeom prst="rect">
              <a:avLst/>
            </a:prstGeom>
            <a:solidFill>
              <a:srgbClr val="DEE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99" name="Rectangle 59"/>
            <p:cNvSpPr>
              <a:spLocks noChangeArrowheads="1"/>
            </p:cNvSpPr>
            <p:nvPr userDrawn="1"/>
          </p:nvSpPr>
          <p:spPr bwMode="auto">
            <a:xfrm>
              <a:off x="1" y="3383"/>
              <a:ext cx="6241" cy="35"/>
            </a:xfrm>
            <a:prstGeom prst="rect">
              <a:avLst/>
            </a:prstGeom>
            <a:solidFill>
              <a:srgbClr val="E1EE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200" name="Rectangle 60"/>
            <p:cNvSpPr>
              <a:spLocks noChangeArrowheads="1"/>
            </p:cNvSpPr>
            <p:nvPr userDrawn="1"/>
          </p:nvSpPr>
          <p:spPr bwMode="auto">
            <a:xfrm>
              <a:off x="1" y="3366"/>
              <a:ext cx="6241" cy="33"/>
            </a:xfrm>
            <a:prstGeom prst="rect">
              <a:avLst/>
            </a:prstGeom>
            <a:solidFill>
              <a:srgbClr val="E3EE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201" name="Rectangle 61"/>
            <p:cNvSpPr>
              <a:spLocks noChangeArrowheads="1"/>
            </p:cNvSpPr>
            <p:nvPr userDrawn="1"/>
          </p:nvSpPr>
          <p:spPr bwMode="auto">
            <a:xfrm>
              <a:off x="1" y="3349"/>
              <a:ext cx="6241" cy="34"/>
            </a:xfrm>
            <a:prstGeom prst="rect">
              <a:avLst/>
            </a:prstGeom>
            <a:solidFill>
              <a:srgbClr val="E6F0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202" name="Rectangle 62"/>
            <p:cNvSpPr>
              <a:spLocks noChangeArrowheads="1"/>
            </p:cNvSpPr>
            <p:nvPr userDrawn="1"/>
          </p:nvSpPr>
          <p:spPr bwMode="auto">
            <a:xfrm>
              <a:off x="1" y="3332"/>
              <a:ext cx="6241" cy="34"/>
            </a:xfrm>
            <a:prstGeom prst="rect">
              <a:avLst/>
            </a:prstGeom>
            <a:solidFill>
              <a:srgbClr val="E9F2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203" name="Rectangle 63"/>
            <p:cNvSpPr>
              <a:spLocks noChangeArrowheads="1"/>
            </p:cNvSpPr>
            <p:nvPr userDrawn="1"/>
          </p:nvSpPr>
          <p:spPr bwMode="auto">
            <a:xfrm>
              <a:off x="1" y="3315"/>
              <a:ext cx="6241" cy="34"/>
            </a:xfrm>
            <a:prstGeom prst="rect">
              <a:avLst/>
            </a:prstGeom>
            <a:solidFill>
              <a:srgbClr val="EEF5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204" name="Rectangle 64"/>
            <p:cNvSpPr>
              <a:spLocks noChangeArrowheads="1"/>
            </p:cNvSpPr>
            <p:nvPr userDrawn="1"/>
          </p:nvSpPr>
          <p:spPr bwMode="auto">
            <a:xfrm>
              <a:off x="1" y="3298"/>
              <a:ext cx="6241" cy="34"/>
            </a:xfrm>
            <a:prstGeom prst="rect">
              <a:avLst/>
            </a:prstGeom>
            <a:solidFill>
              <a:srgbClr val="F1F7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205" name="Rectangle 65"/>
            <p:cNvSpPr>
              <a:spLocks noChangeArrowheads="1"/>
            </p:cNvSpPr>
            <p:nvPr userDrawn="1"/>
          </p:nvSpPr>
          <p:spPr bwMode="auto">
            <a:xfrm>
              <a:off x="1" y="3282"/>
              <a:ext cx="6241" cy="33"/>
            </a:xfrm>
            <a:prstGeom prst="rect">
              <a:avLst/>
            </a:prstGeom>
            <a:solidFill>
              <a:srgbClr val="F5F8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206" name="Rectangle 66"/>
            <p:cNvSpPr>
              <a:spLocks noChangeArrowheads="1"/>
            </p:cNvSpPr>
            <p:nvPr userDrawn="1"/>
          </p:nvSpPr>
          <p:spPr bwMode="auto">
            <a:xfrm>
              <a:off x="1" y="3265"/>
              <a:ext cx="6241" cy="33"/>
            </a:xfrm>
            <a:prstGeom prst="rect">
              <a:avLst/>
            </a:prstGeom>
            <a:solidFill>
              <a:srgbClr val="F6F9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207" name="Rectangle 67"/>
            <p:cNvSpPr>
              <a:spLocks noChangeArrowheads="1"/>
            </p:cNvSpPr>
            <p:nvPr userDrawn="1"/>
          </p:nvSpPr>
          <p:spPr bwMode="auto">
            <a:xfrm>
              <a:off x="1" y="3248"/>
              <a:ext cx="6241" cy="34"/>
            </a:xfrm>
            <a:prstGeom prst="rect">
              <a:avLst/>
            </a:prstGeom>
            <a:solidFill>
              <a:srgbClr val="F9FB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3075" name="Group 68"/>
          <p:cNvGrpSpPr>
            <a:grpSpLocks/>
          </p:cNvGrpSpPr>
          <p:nvPr/>
        </p:nvGrpSpPr>
        <p:grpSpPr bwMode="auto">
          <a:xfrm>
            <a:off x="1588" y="0"/>
            <a:ext cx="9147175" cy="1720850"/>
            <a:chOff x="1" y="-54"/>
            <a:chExt cx="6241" cy="1084"/>
          </a:xfrm>
        </p:grpSpPr>
        <p:sp>
          <p:nvSpPr>
            <p:cNvPr id="3081" name="Rectangle 69"/>
            <p:cNvSpPr>
              <a:spLocks noChangeArrowheads="1"/>
            </p:cNvSpPr>
            <p:nvPr userDrawn="1"/>
          </p:nvSpPr>
          <p:spPr bwMode="auto">
            <a:xfrm>
              <a:off x="1" y="996"/>
              <a:ext cx="6241" cy="34"/>
            </a:xfrm>
            <a:prstGeom prst="rect">
              <a:avLst/>
            </a:prstGeom>
            <a:solidFill>
              <a:srgbClr val="FAF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82" name="Rectangle 70"/>
            <p:cNvSpPr>
              <a:spLocks noChangeArrowheads="1"/>
            </p:cNvSpPr>
            <p:nvPr userDrawn="1"/>
          </p:nvSpPr>
          <p:spPr bwMode="auto">
            <a:xfrm>
              <a:off x="1" y="979"/>
              <a:ext cx="6241" cy="34"/>
            </a:xfrm>
            <a:prstGeom prst="rect">
              <a:avLst/>
            </a:prstGeom>
            <a:solidFill>
              <a:srgbClr val="F8FB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83" name="Rectangle 71"/>
            <p:cNvSpPr>
              <a:spLocks noChangeArrowheads="1"/>
            </p:cNvSpPr>
            <p:nvPr userDrawn="1"/>
          </p:nvSpPr>
          <p:spPr bwMode="auto">
            <a:xfrm>
              <a:off x="1" y="963"/>
              <a:ext cx="6241" cy="33"/>
            </a:xfrm>
            <a:prstGeom prst="rect">
              <a:avLst/>
            </a:prstGeom>
            <a:solidFill>
              <a:srgbClr val="F6FA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84" name="Rectangle 72"/>
            <p:cNvSpPr>
              <a:spLocks noChangeArrowheads="1"/>
            </p:cNvSpPr>
            <p:nvPr userDrawn="1"/>
          </p:nvSpPr>
          <p:spPr bwMode="auto">
            <a:xfrm>
              <a:off x="1" y="946"/>
              <a:ext cx="6241" cy="33"/>
            </a:xfrm>
            <a:prstGeom prst="rect">
              <a:avLst/>
            </a:prstGeom>
            <a:solidFill>
              <a:srgbClr val="F3F8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85" name="Rectangle 73"/>
            <p:cNvSpPr>
              <a:spLocks noChangeArrowheads="1"/>
            </p:cNvSpPr>
            <p:nvPr userDrawn="1"/>
          </p:nvSpPr>
          <p:spPr bwMode="auto">
            <a:xfrm>
              <a:off x="1" y="929"/>
              <a:ext cx="6241" cy="34"/>
            </a:xfrm>
            <a:prstGeom prst="rect">
              <a:avLst/>
            </a:prstGeom>
            <a:solidFill>
              <a:srgbClr val="EEF5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86" name="Rectangle 74"/>
            <p:cNvSpPr>
              <a:spLocks noChangeArrowheads="1"/>
            </p:cNvSpPr>
            <p:nvPr userDrawn="1"/>
          </p:nvSpPr>
          <p:spPr bwMode="auto">
            <a:xfrm>
              <a:off x="1" y="912"/>
              <a:ext cx="6241" cy="34"/>
            </a:xfrm>
            <a:prstGeom prst="rect">
              <a:avLst/>
            </a:prstGeom>
            <a:solidFill>
              <a:srgbClr val="EBF4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87" name="Rectangle 75"/>
            <p:cNvSpPr>
              <a:spLocks noChangeArrowheads="1"/>
            </p:cNvSpPr>
            <p:nvPr userDrawn="1"/>
          </p:nvSpPr>
          <p:spPr bwMode="auto">
            <a:xfrm>
              <a:off x="1" y="895"/>
              <a:ext cx="6241" cy="34"/>
            </a:xfrm>
            <a:prstGeom prst="rect">
              <a:avLst/>
            </a:prstGeom>
            <a:solidFill>
              <a:srgbClr val="E8F2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88" name="Rectangle 76"/>
            <p:cNvSpPr>
              <a:spLocks noChangeArrowheads="1"/>
            </p:cNvSpPr>
            <p:nvPr userDrawn="1"/>
          </p:nvSpPr>
          <p:spPr bwMode="auto">
            <a:xfrm>
              <a:off x="1" y="870"/>
              <a:ext cx="6241" cy="42"/>
            </a:xfrm>
            <a:prstGeom prst="rect">
              <a:avLst/>
            </a:prstGeom>
            <a:solidFill>
              <a:srgbClr val="E4F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89" name="Rectangle 77"/>
            <p:cNvSpPr>
              <a:spLocks noChangeArrowheads="1"/>
            </p:cNvSpPr>
            <p:nvPr userDrawn="1"/>
          </p:nvSpPr>
          <p:spPr bwMode="auto">
            <a:xfrm>
              <a:off x="1" y="853"/>
              <a:ext cx="6241" cy="42"/>
            </a:xfrm>
            <a:prstGeom prst="rect">
              <a:avLst/>
            </a:prstGeom>
            <a:solidFill>
              <a:srgbClr val="E3EF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90" name="Rectangle 78"/>
            <p:cNvSpPr>
              <a:spLocks noChangeArrowheads="1"/>
            </p:cNvSpPr>
            <p:nvPr userDrawn="1"/>
          </p:nvSpPr>
          <p:spPr bwMode="auto">
            <a:xfrm>
              <a:off x="1" y="837"/>
              <a:ext cx="6241" cy="33"/>
            </a:xfrm>
            <a:prstGeom prst="rect">
              <a:avLst/>
            </a:prstGeom>
            <a:solidFill>
              <a:srgbClr val="DFED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91" name="Rectangle 79"/>
            <p:cNvSpPr>
              <a:spLocks noChangeArrowheads="1"/>
            </p:cNvSpPr>
            <p:nvPr userDrawn="1"/>
          </p:nvSpPr>
          <p:spPr bwMode="auto">
            <a:xfrm>
              <a:off x="1" y="820"/>
              <a:ext cx="6241" cy="33"/>
            </a:xfrm>
            <a:prstGeom prst="rect">
              <a:avLst/>
            </a:prstGeom>
            <a:solidFill>
              <a:srgbClr val="DAE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92" name="Rectangle 80"/>
            <p:cNvSpPr>
              <a:spLocks noChangeArrowheads="1"/>
            </p:cNvSpPr>
            <p:nvPr userDrawn="1"/>
          </p:nvSpPr>
          <p:spPr bwMode="auto">
            <a:xfrm>
              <a:off x="1" y="803"/>
              <a:ext cx="6241" cy="34"/>
            </a:xfrm>
            <a:prstGeom prst="rect">
              <a:avLst/>
            </a:prstGeom>
            <a:solidFill>
              <a:srgbClr val="D6E8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93" name="Rectangle 81"/>
            <p:cNvSpPr>
              <a:spLocks noChangeArrowheads="1"/>
            </p:cNvSpPr>
            <p:nvPr userDrawn="1"/>
          </p:nvSpPr>
          <p:spPr bwMode="auto">
            <a:xfrm>
              <a:off x="1" y="786"/>
              <a:ext cx="6241" cy="34"/>
            </a:xfrm>
            <a:prstGeom prst="rect">
              <a:avLst/>
            </a:prstGeom>
            <a:solidFill>
              <a:srgbClr val="D3E6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94" name="Rectangle 82"/>
            <p:cNvSpPr>
              <a:spLocks noChangeArrowheads="1"/>
            </p:cNvSpPr>
            <p:nvPr userDrawn="1"/>
          </p:nvSpPr>
          <p:spPr bwMode="auto">
            <a:xfrm>
              <a:off x="1" y="769"/>
              <a:ext cx="6241" cy="34"/>
            </a:xfrm>
            <a:prstGeom prst="rect">
              <a:avLst/>
            </a:prstGeom>
            <a:solidFill>
              <a:srgbClr val="CFE5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95" name="Rectangle 83"/>
            <p:cNvSpPr>
              <a:spLocks noChangeArrowheads="1"/>
            </p:cNvSpPr>
            <p:nvPr userDrawn="1"/>
          </p:nvSpPr>
          <p:spPr bwMode="auto">
            <a:xfrm>
              <a:off x="1" y="753"/>
              <a:ext cx="6241" cy="33"/>
            </a:xfrm>
            <a:prstGeom prst="rect">
              <a:avLst/>
            </a:prstGeom>
            <a:solidFill>
              <a:srgbClr val="CDE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96" name="Rectangle 84"/>
            <p:cNvSpPr>
              <a:spLocks noChangeArrowheads="1"/>
            </p:cNvSpPr>
            <p:nvPr userDrawn="1"/>
          </p:nvSpPr>
          <p:spPr bwMode="auto">
            <a:xfrm>
              <a:off x="1" y="736"/>
              <a:ext cx="6241" cy="33"/>
            </a:xfrm>
            <a:prstGeom prst="rect">
              <a:avLst/>
            </a:prstGeom>
            <a:solidFill>
              <a:srgbClr val="C9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97" name="Rectangle 85"/>
            <p:cNvSpPr>
              <a:spLocks noChangeArrowheads="1"/>
            </p:cNvSpPr>
            <p:nvPr userDrawn="1"/>
          </p:nvSpPr>
          <p:spPr bwMode="auto">
            <a:xfrm>
              <a:off x="1" y="719"/>
              <a:ext cx="6241" cy="34"/>
            </a:xfrm>
            <a:prstGeom prst="rect">
              <a:avLst/>
            </a:prstGeom>
            <a:solidFill>
              <a:srgbClr val="C3D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98" name="Rectangle 86"/>
            <p:cNvSpPr>
              <a:spLocks noChangeArrowheads="1"/>
            </p:cNvSpPr>
            <p:nvPr userDrawn="1"/>
          </p:nvSpPr>
          <p:spPr bwMode="auto">
            <a:xfrm>
              <a:off x="1" y="702"/>
              <a:ext cx="6241" cy="34"/>
            </a:xfrm>
            <a:prstGeom prst="rect">
              <a:avLst/>
            </a:prstGeom>
            <a:solidFill>
              <a:srgbClr val="C0DC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99" name="Rectangle 87"/>
            <p:cNvSpPr>
              <a:spLocks noChangeArrowheads="1"/>
            </p:cNvSpPr>
            <p:nvPr userDrawn="1"/>
          </p:nvSpPr>
          <p:spPr bwMode="auto">
            <a:xfrm>
              <a:off x="1" y="685"/>
              <a:ext cx="6241" cy="34"/>
            </a:xfrm>
            <a:prstGeom prst="rect">
              <a:avLst/>
            </a:prstGeom>
            <a:solidFill>
              <a:srgbClr val="BDDC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00" name="Rectangle 88"/>
            <p:cNvSpPr>
              <a:spLocks noChangeArrowheads="1"/>
            </p:cNvSpPr>
            <p:nvPr userDrawn="1"/>
          </p:nvSpPr>
          <p:spPr bwMode="auto">
            <a:xfrm>
              <a:off x="1" y="669"/>
              <a:ext cx="6241" cy="33"/>
            </a:xfrm>
            <a:prstGeom prst="rect">
              <a:avLst/>
            </a:prstGeom>
            <a:solidFill>
              <a:srgbClr val="BCDB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01" name="Rectangle 89"/>
            <p:cNvSpPr>
              <a:spLocks noChangeArrowheads="1"/>
            </p:cNvSpPr>
            <p:nvPr userDrawn="1"/>
          </p:nvSpPr>
          <p:spPr bwMode="auto">
            <a:xfrm>
              <a:off x="1" y="652"/>
              <a:ext cx="6241" cy="33"/>
            </a:xfrm>
            <a:prstGeom prst="rect">
              <a:avLst/>
            </a:prstGeom>
            <a:solidFill>
              <a:srgbClr val="BAD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02" name="Rectangle 90"/>
            <p:cNvSpPr>
              <a:spLocks noChangeArrowheads="1"/>
            </p:cNvSpPr>
            <p:nvPr userDrawn="1"/>
          </p:nvSpPr>
          <p:spPr bwMode="auto">
            <a:xfrm>
              <a:off x="1" y="635"/>
              <a:ext cx="6241" cy="34"/>
            </a:xfrm>
            <a:prstGeom prst="rect">
              <a:avLst/>
            </a:prstGeom>
            <a:solidFill>
              <a:srgbClr val="B8D8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03" name="Rectangle 91"/>
            <p:cNvSpPr>
              <a:spLocks noChangeArrowheads="1"/>
            </p:cNvSpPr>
            <p:nvPr userDrawn="1"/>
          </p:nvSpPr>
          <p:spPr bwMode="auto">
            <a:xfrm>
              <a:off x="1" y="618"/>
              <a:ext cx="6241" cy="34"/>
            </a:xfrm>
            <a:prstGeom prst="rect">
              <a:avLst/>
            </a:prstGeom>
            <a:solidFill>
              <a:srgbClr val="B4D7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04" name="Rectangle 92"/>
            <p:cNvSpPr>
              <a:spLocks noChangeArrowheads="1"/>
            </p:cNvSpPr>
            <p:nvPr userDrawn="1"/>
          </p:nvSpPr>
          <p:spPr bwMode="auto">
            <a:xfrm>
              <a:off x="1" y="601"/>
              <a:ext cx="6241" cy="34"/>
            </a:xfrm>
            <a:prstGeom prst="rect">
              <a:avLst/>
            </a:prstGeom>
            <a:solidFill>
              <a:srgbClr val="B2D5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05" name="Rectangle 93"/>
            <p:cNvSpPr>
              <a:spLocks noChangeArrowheads="1"/>
            </p:cNvSpPr>
            <p:nvPr userDrawn="1"/>
          </p:nvSpPr>
          <p:spPr bwMode="auto">
            <a:xfrm>
              <a:off x="1" y="585"/>
              <a:ext cx="6241" cy="33"/>
            </a:xfrm>
            <a:prstGeom prst="rect">
              <a:avLst/>
            </a:prstGeom>
            <a:solidFill>
              <a:srgbClr val="AFD4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06" name="Rectangle 94"/>
            <p:cNvSpPr>
              <a:spLocks noChangeArrowheads="1"/>
            </p:cNvSpPr>
            <p:nvPr userDrawn="1"/>
          </p:nvSpPr>
          <p:spPr bwMode="auto">
            <a:xfrm>
              <a:off x="1" y="568"/>
              <a:ext cx="6241" cy="33"/>
            </a:xfrm>
            <a:prstGeom prst="rect">
              <a:avLst/>
            </a:prstGeom>
            <a:solidFill>
              <a:srgbClr val="AED3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07" name="Rectangle 95"/>
            <p:cNvSpPr>
              <a:spLocks noChangeArrowheads="1"/>
            </p:cNvSpPr>
            <p:nvPr userDrawn="1"/>
          </p:nvSpPr>
          <p:spPr bwMode="auto">
            <a:xfrm>
              <a:off x="1" y="551"/>
              <a:ext cx="6241" cy="34"/>
            </a:xfrm>
            <a:prstGeom prst="rect">
              <a:avLst/>
            </a:prstGeom>
            <a:solidFill>
              <a:srgbClr val="ACD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08" name="Rectangle 96"/>
            <p:cNvSpPr>
              <a:spLocks noChangeArrowheads="1"/>
            </p:cNvSpPr>
            <p:nvPr userDrawn="1"/>
          </p:nvSpPr>
          <p:spPr bwMode="auto">
            <a:xfrm>
              <a:off x="1" y="534"/>
              <a:ext cx="6241" cy="34"/>
            </a:xfrm>
            <a:prstGeom prst="rect">
              <a:avLst/>
            </a:prstGeom>
            <a:solidFill>
              <a:srgbClr val="A9D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09" name="Rectangle 97"/>
            <p:cNvSpPr>
              <a:spLocks noChangeArrowheads="1"/>
            </p:cNvSpPr>
            <p:nvPr userDrawn="1"/>
          </p:nvSpPr>
          <p:spPr bwMode="auto">
            <a:xfrm>
              <a:off x="1" y="509"/>
              <a:ext cx="6241" cy="42"/>
            </a:xfrm>
            <a:prstGeom prst="rect">
              <a:avLst/>
            </a:prstGeom>
            <a:solidFill>
              <a:srgbClr val="A5CD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10" name="Rectangle 98"/>
            <p:cNvSpPr>
              <a:spLocks noChangeArrowheads="1"/>
            </p:cNvSpPr>
            <p:nvPr userDrawn="1"/>
          </p:nvSpPr>
          <p:spPr bwMode="auto">
            <a:xfrm>
              <a:off x="1" y="492"/>
              <a:ext cx="6241" cy="42"/>
            </a:xfrm>
            <a:prstGeom prst="rect">
              <a:avLst/>
            </a:prstGeom>
            <a:solidFill>
              <a:srgbClr val="A2CC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11" name="Rectangle 99"/>
            <p:cNvSpPr>
              <a:spLocks noChangeArrowheads="1"/>
            </p:cNvSpPr>
            <p:nvPr userDrawn="1"/>
          </p:nvSpPr>
          <p:spPr bwMode="auto">
            <a:xfrm>
              <a:off x="1" y="475"/>
              <a:ext cx="6241" cy="34"/>
            </a:xfrm>
            <a:prstGeom prst="rect">
              <a:avLst/>
            </a:prstGeom>
            <a:solidFill>
              <a:srgbClr val="9FCB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12" name="Rectangle 100"/>
            <p:cNvSpPr>
              <a:spLocks noChangeArrowheads="1"/>
            </p:cNvSpPr>
            <p:nvPr userDrawn="1"/>
          </p:nvSpPr>
          <p:spPr bwMode="auto">
            <a:xfrm>
              <a:off x="1" y="459"/>
              <a:ext cx="6241" cy="33"/>
            </a:xfrm>
            <a:prstGeom prst="rect">
              <a:avLst/>
            </a:prstGeom>
            <a:solidFill>
              <a:srgbClr val="9EC9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13" name="Rectangle 101"/>
            <p:cNvSpPr>
              <a:spLocks noChangeArrowheads="1"/>
            </p:cNvSpPr>
            <p:nvPr userDrawn="1"/>
          </p:nvSpPr>
          <p:spPr bwMode="auto">
            <a:xfrm>
              <a:off x="1" y="442"/>
              <a:ext cx="6241" cy="33"/>
            </a:xfrm>
            <a:prstGeom prst="rect">
              <a:avLst/>
            </a:prstGeom>
            <a:solidFill>
              <a:srgbClr val="9BC8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14" name="Rectangle 102"/>
            <p:cNvSpPr>
              <a:spLocks noChangeArrowheads="1"/>
            </p:cNvSpPr>
            <p:nvPr userDrawn="1"/>
          </p:nvSpPr>
          <p:spPr bwMode="auto">
            <a:xfrm>
              <a:off x="1" y="425"/>
              <a:ext cx="6241" cy="34"/>
            </a:xfrm>
            <a:prstGeom prst="rect">
              <a:avLst/>
            </a:prstGeom>
            <a:solidFill>
              <a:srgbClr val="97C5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15" name="Rectangle 103"/>
            <p:cNvSpPr>
              <a:spLocks noChangeArrowheads="1"/>
            </p:cNvSpPr>
            <p:nvPr userDrawn="1"/>
          </p:nvSpPr>
          <p:spPr bwMode="auto">
            <a:xfrm>
              <a:off x="1" y="408"/>
              <a:ext cx="6241" cy="34"/>
            </a:xfrm>
            <a:prstGeom prst="rect">
              <a:avLst/>
            </a:prstGeom>
            <a:solidFill>
              <a:srgbClr val="94C4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16" name="Rectangle 104"/>
            <p:cNvSpPr>
              <a:spLocks noChangeArrowheads="1"/>
            </p:cNvSpPr>
            <p:nvPr userDrawn="1"/>
          </p:nvSpPr>
          <p:spPr bwMode="auto">
            <a:xfrm>
              <a:off x="1" y="391"/>
              <a:ext cx="6241" cy="34"/>
            </a:xfrm>
            <a:prstGeom prst="rect">
              <a:avLst/>
            </a:prstGeom>
            <a:solidFill>
              <a:srgbClr val="90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17" name="Rectangle 105"/>
            <p:cNvSpPr>
              <a:spLocks noChangeArrowheads="1"/>
            </p:cNvSpPr>
            <p:nvPr userDrawn="1"/>
          </p:nvSpPr>
          <p:spPr bwMode="auto">
            <a:xfrm>
              <a:off x="1" y="375"/>
              <a:ext cx="6241" cy="33"/>
            </a:xfrm>
            <a:prstGeom prst="rect">
              <a:avLst/>
            </a:prstGeom>
            <a:solidFill>
              <a:srgbClr val="8FC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18" name="Rectangle 106"/>
            <p:cNvSpPr>
              <a:spLocks noChangeArrowheads="1"/>
            </p:cNvSpPr>
            <p:nvPr userDrawn="1"/>
          </p:nvSpPr>
          <p:spPr bwMode="auto">
            <a:xfrm>
              <a:off x="1" y="358"/>
              <a:ext cx="6241" cy="33"/>
            </a:xfrm>
            <a:prstGeom prst="rect">
              <a:avLst/>
            </a:prstGeom>
            <a:solidFill>
              <a:srgbClr val="8EC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19" name="Rectangle 107"/>
            <p:cNvSpPr>
              <a:spLocks noChangeArrowheads="1"/>
            </p:cNvSpPr>
            <p:nvPr userDrawn="1"/>
          </p:nvSpPr>
          <p:spPr bwMode="auto">
            <a:xfrm>
              <a:off x="1" y="341"/>
              <a:ext cx="6241" cy="34"/>
            </a:xfrm>
            <a:prstGeom prst="rect">
              <a:avLst/>
            </a:prstGeom>
            <a:solidFill>
              <a:srgbClr val="8C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20" name="Rectangle 108"/>
            <p:cNvSpPr>
              <a:spLocks noChangeArrowheads="1"/>
            </p:cNvSpPr>
            <p:nvPr userDrawn="1"/>
          </p:nvSpPr>
          <p:spPr bwMode="auto">
            <a:xfrm>
              <a:off x="1" y="324"/>
              <a:ext cx="6241" cy="34"/>
            </a:xfrm>
            <a:prstGeom prst="rect">
              <a:avLst/>
            </a:prstGeom>
            <a:solidFill>
              <a:srgbClr val="89BE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21" name="Rectangle 109"/>
            <p:cNvSpPr>
              <a:spLocks noChangeArrowheads="1"/>
            </p:cNvSpPr>
            <p:nvPr userDrawn="1"/>
          </p:nvSpPr>
          <p:spPr bwMode="auto">
            <a:xfrm>
              <a:off x="1" y="307"/>
              <a:ext cx="6241" cy="34"/>
            </a:xfrm>
            <a:prstGeom prst="rect">
              <a:avLst/>
            </a:prstGeom>
            <a:solidFill>
              <a:srgbClr val="87BE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22" name="Rectangle 110"/>
            <p:cNvSpPr>
              <a:spLocks noChangeArrowheads="1"/>
            </p:cNvSpPr>
            <p:nvPr userDrawn="1"/>
          </p:nvSpPr>
          <p:spPr bwMode="auto">
            <a:xfrm>
              <a:off x="1" y="290"/>
              <a:ext cx="6241" cy="34"/>
            </a:xfrm>
            <a:prstGeom prst="rect">
              <a:avLst/>
            </a:prstGeom>
            <a:solidFill>
              <a:srgbClr val="85BC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23" name="Rectangle 111"/>
            <p:cNvSpPr>
              <a:spLocks noChangeArrowheads="1"/>
            </p:cNvSpPr>
            <p:nvPr userDrawn="1"/>
          </p:nvSpPr>
          <p:spPr bwMode="auto">
            <a:xfrm>
              <a:off x="1" y="274"/>
              <a:ext cx="6241" cy="33"/>
            </a:xfrm>
            <a:prstGeom prst="rect">
              <a:avLst/>
            </a:prstGeom>
            <a:solidFill>
              <a:srgbClr val="83BC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24" name="Rectangle 112"/>
            <p:cNvSpPr>
              <a:spLocks noChangeArrowheads="1"/>
            </p:cNvSpPr>
            <p:nvPr userDrawn="1"/>
          </p:nvSpPr>
          <p:spPr bwMode="auto">
            <a:xfrm>
              <a:off x="1" y="257"/>
              <a:ext cx="6241" cy="33"/>
            </a:xfrm>
            <a:prstGeom prst="rect">
              <a:avLst/>
            </a:prstGeom>
            <a:solidFill>
              <a:srgbClr val="82BB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25" name="Rectangle 113"/>
            <p:cNvSpPr>
              <a:spLocks noChangeArrowheads="1"/>
            </p:cNvSpPr>
            <p:nvPr userDrawn="1"/>
          </p:nvSpPr>
          <p:spPr bwMode="auto">
            <a:xfrm>
              <a:off x="1" y="240"/>
              <a:ext cx="6241" cy="34"/>
            </a:xfrm>
            <a:prstGeom prst="rect">
              <a:avLst/>
            </a:prstGeom>
            <a:solidFill>
              <a:srgbClr val="80BA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26" name="Rectangle 114"/>
            <p:cNvSpPr>
              <a:spLocks noChangeArrowheads="1"/>
            </p:cNvSpPr>
            <p:nvPr userDrawn="1"/>
          </p:nvSpPr>
          <p:spPr bwMode="auto">
            <a:xfrm>
              <a:off x="1" y="223"/>
              <a:ext cx="6241" cy="34"/>
            </a:xfrm>
            <a:prstGeom prst="rect">
              <a:avLst/>
            </a:prstGeom>
            <a:solidFill>
              <a:srgbClr val="7DB8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27" name="Rectangle 115"/>
            <p:cNvSpPr>
              <a:spLocks noChangeArrowheads="1"/>
            </p:cNvSpPr>
            <p:nvPr userDrawn="1"/>
          </p:nvSpPr>
          <p:spPr bwMode="auto">
            <a:xfrm>
              <a:off x="1" y="206"/>
              <a:ext cx="6241" cy="34"/>
            </a:xfrm>
            <a:prstGeom prst="rect">
              <a:avLst/>
            </a:prstGeom>
            <a:solidFill>
              <a:srgbClr val="7AB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28" name="Rectangle 116"/>
            <p:cNvSpPr>
              <a:spLocks noChangeArrowheads="1"/>
            </p:cNvSpPr>
            <p:nvPr userDrawn="1"/>
          </p:nvSpPr>
          <p:spPr bwMode="auto">
            <a:xfrm>
              <a:off x="1" y="190"/>
              <a:ext cx="6241" cy="33"/>
            </a:xfrm>
            <a:prstGeom prst="rect">
              <a:avLst/>
            </a:prstGeom>
            <a:solidFill>
              <a:srgbClr val="77B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29" name="Rectangle 117"/>
            <p:cNvSpPr>
              <a:spLocks noChangeArrowheads="1"/>
            </p:cNvSpPr>
            <p:nvPr userDrawn="1"/>
          </p:nvSpPr>
          <p:spPr bwMode="auto">
            <a:xfrm>
              <a:off x="1" y="173"/>
              <a:ext cx="6241" cy="33"/>
            </a:xfrm>
            <a:prstGeom prst="rect">
              <a:avLst/>
            </a:prstGeom>
            <a:solidFill>
              <a:srgbClr val="77B5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30" name="Rectangle 118"/>
            <p:cNvSpPr>
              <a:spLocks noChangeArrowheads="1"/>
            </p:cNvSpPr>
            <p:nvPr userDrawn="1"/>
          </p:nvSpPr>
          <p:spPr bwMode="auto">
            <a:xfrm>
              <a:off x="1" y="148"/>
              <a:ext cx="6241" cy="42"/>
            </a:xfrm>
            <a:prstGeom prst="rect">
              <a:avLst/>
            </a:prstGeom>
            <a:solidFill>
              <a:srgbClr val="74B4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31" name="Rectangle 119"/>
            <p:cNvSpPr>
              <a:spLocks noChangeArrowheads="1"/>
            </p:cNvSpPr>
            <p:nvPr userDrawn="1"/>
          </p:nvSpPr>
          <p:spPr bwMode="auto">
            <a:xfrm>
              <a:off x="1" y="131"/>
              <a:ext cx="6241" cy="42"/>
            </a:xfrm>
            <a:prstGeom prst="rect">
              <a:avLst/>
            </a:prstGeom>
            <a:solidFill>
              <a:srgbClr val="71B3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32" name="Rectangle 120"/>
            <p:cNvSpPr>
              <a:spLocks noChangeArrowheads="1"/>
            </p:cNvSpPr>
            <p:nvPr userDrawn="1"/>
          </p:nvSpPr>
          <p:spPr bwMode="auto">
            <a:xfrm>
              <a:off x="1" y="114"/>
              <a:ext cx="6241" cy="34"/>
            </a:xfrm>
            <a:prstGeom prst="rect">
              <a:avLst/>
            </a:prstGeom>
            <a:solidFill>
              <a:srgbClr val="6DB0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33" name="Rectangle 121"/>
            <p:cNvSpPr>
              <a:spLocks noChangeArrowheads="1"/>
            </p:cNvSpPr>
            <p:nvPr userDrawn="1"/>
          </p:nvSpPr>
          <p:spPr bwMode="auto">
            <a:xfrm>
              <a:off x="1" y="97"/>
              <a:ext cx="6241" cy="34"/>
            </a:xfrm>
            <a:prstGeom prst="rect">
              <a:avLst/>
            </a:prstGeom>
            <a:solidFill>
              <a:srgbClr val="6AAF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34" name="Rectangle 122"/>
            <p:cNvSpPr>
              <a:spLocks noChangeArrowheads="1"/>
            </p:cNvSpPr>
            <p:nvPr userDrawn="1"/>
          </p:nvSpPr>
          <p:spPr bwMode="auto">
            <a:xfrm>
              <a:off x="1" y="80"/>
              <a:ext cx="6241" cy="34"/>
            </a:xfrm>
            <a:prstGeom prst="rect">
              <a:avLst/>
            </a:prstGeom>
            <a:solidFill>
              <a:srgbClr val="68AD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35" name="Rectangle 123"/>
            <p:cNvSpPr>
              <a:spLocks noChangeArrowheads="1"/>
            </p:cNvSpPr>
            <p:nvPr userDrawn="1"/>
          </p:nvSpPr>
          <p:spPr bwMode="auto">
            <a:xfrm>
              <a:off x="1" y="64"/>
              <a:ext cx="6241" cy="33"/>
            </a:xfrm>
            <a:prstGeom prst="rect">
              <a:avLst/>
            </a:prstGeom>
            <a:solidFill>
              <a:srgbClr val="67AD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36" name="Rectangle 124"/>
            <p:cNvSpPr>
              <a:spLocks noChangeArrowheads="1"/>
            </p:cNvSpPr>
            <p:nvPr userDrawn="1"/>
          </p:nvSpPr>
          <p:spPr bwMode="auto">
            <a:xfrm>
              <a:off x="1" y="47"/>
              <a:ext cx="6241" cy="33"/>
            </a:xfrm>
            <a:prstGeom prst="rect">
              <a:avLst/>
            </a:prstGeom>
            <a:solidFill>
              <a:srgbClr val="64AD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37" name="Rectangle 125"/>
            <p:cNvSpPr>
              <a:spLocks noChangeArrowheads="1"/>
            </p:cNvSpPr>
            <p:nvPr userDrawn="1"/>
          </p:nvSpPr>
          <p:spPr bwMode="auto">
            <a:xfrm>
              <a:off x="1" y="30"/>
              <a:ext cx="6241" cy="34"/>
            </a:xfrm>
            <a:prstGeom prst="rect">
              <a:avLst/>
            </a:prstGeom>
            <a:solidFill>
              <a:srgbClr val="63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38" name="Rectangle 126"/>
            <p:cNvSpPr>
              <a:spLocks noChangeArrowheads="1"/>
            </p:cNvSpPr>
            <p:nvPr userDrawn="1"/>
          </p:nvSpPr>
          <p:spPr bwMode="auto">
            <a:xfrm>
              <a:off x="1" y="13"/>
              <a:ext cx="6241" cy="34"/>
            </a:xfrm>
            <a:prstGeom prst="rect">
              <a:avLst/>
            </a:prstGeom>
            <a:solidFill>
              <a:srgbClr val="60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39" name="Rectangle 127"/>
            <p:cNvSpPr>
              <a:spLocks noChangeArrowheads="1"/>
            </p:cNvSpPr>
            <p:nvPr userDrawn="1"/>
          </p:nvSpPr>
          <p:spPr bwMode="auto">
            <a:xfrm>
              <a:off x="1" y="-4"/>
              <a:ext cx="6241" cy="34"/>
            </a:xfrm>
            <a:prstGeom prst="rect">
              <a:avLst/>
            </a:prstGeom>
            <a:solidFill>
              <a:srgbClr val="5EA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40" name="Rectangle 128"/>
            <p:cNvSpPr>
              <a:spLocks noChangeArrowheads="1"/>
            </p:cNvSpPr>
            <p:nvPr userDrawn="1"/>
          </p:nvSpPr>
          <p:spPr bwMode="auto">
            <a:xfrm>
              <a:off x="1" y="-20"/>
              <a:ext cx="6241" cy="33"/>
            </a:xfrm>
            <a:prstGeom prst="rect">
              <a:avLst/>
            </a:prstGeom>
            <a:solidFill>
              <a:srgbClr val="5CA9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41" name="Rectangle 129"/>
            <p:cNvSpPr>
              <a:spLocks noChangeArrowheads="1"/>
            </p:cNvSpPr>
            <p:nvPr userDrawn="1"/>
          </p:nvSpPr>
          <p:spPr bwMode="auto">
            <a:xfrm>
              <a:off x="1" y="-37"/>
              <a:ext cx="6241" cy="33"/>
            </a:xfrm>
            <a:prstGeom prst="rect">
              <a:avLst/>
            </a:prstGeom>
            <a:solidFill>
              <a:srgbClr val="5BA8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42" name="Rectangle 130"/>
            <p:cNvSpPr>
              <a:spLocks noChangeArrowheads="1"/>
            </p:cNvSpPr>
            <p:nvPr userDrawn="1"/>
          </p:nvSpPr>
          <p:spPr bwMode="auto">
            <a:xfrm>
              <a:off x="1" y="-54"/>
              <a:ext cx="6241" cy="34"/>
            </a:xfrm>
            <a:prstGeom prst="rect">
              <a:avLst/>
            </a:prstGeom>
            <a:solidFill>
              <a:srgbClr val="55A5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2000" b="1">
                <a:solidFill>
                  <a:srgbClr val="FF0066"/>
                </a:solidFill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sp>
        <p:nvSpPr>
          <p:cNvPr id="3076" name="Rectangle 5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0"/>
            <a:ext cx="83756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GB" smtClean="0"/>
              <a:t>マスタ</a:t>
            </a:r>
            <a:r>
              <a:rPr lang="en-GB" altLang="ja-JP" smtClean="0"/>
              <a:t> </a:t>
            </a:r>
            <a:r>
              <a:rPr lang="ja-JP" altLang="en-GB" smtClean="0"/>
              <a:t>タイトルの書式設定</a:t>
            </a:r>
            <a:endParaRPr lang="en-GB" smtClean="0"/>
          </a:p>
        </p:txBody>
      </p:sp>
      <p:sp>
        <p:nvSpPr>
          <p:cNvPr id="3077" name="Rectangle 5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8288" y="1412875"/>
            <a:ext cx="8604250" cy="47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GB" smtClean="0"/>
              <a:t>マスタ</a:t>
            </a:r>
            <a:r>
              <a:rPr lang="en-GB" altLang="ja-JP" smtClean="0"/>
              <a:t> </a:t>
            </a:r>
            <a:r>
              <a:rPr lang="ja-JP" altLang="en-GB" smtClean="0"/>
              <a:t>テキストの書式設定</a:t>
            </a:r>
            <a:endParaRPr lang="en-GB" altLang="ja-JP" smtClean="0"/>
          </a:p>
          <a:p>
            <a:pPr lvl="1"/>
            <a:r>
              <a:rPr lang="ja-JP" altLang="en-GB" smtClean="0"/>
              <a:t>第</a:t>
            </a:r>
            <a:r>
              <a:rPr lang="en-GB" altLang="ja-JP" smtClean="0"/>
              <a:t> 2 </a:t>
            </a:r>
            <a:r>
              <a:rPr lang="ja-JP" altLang="en-GB" smtClean="0"/>
              <a:t>レベル</a:t>
            </a:r>
            <a:endParaRPr lang="en-GB" altLang="ja-JP" smtClean="0"/>
          </a:p>
          <a:p>
            <a:pPr lvl="2"/>
            <a:r>
              <a:rPr lang="ja-JP" altLang="en-GB" smtClean="0"/>
              <a:t>第</a:t>
            </a:r>
            <a:r>
              <a:rPr lang="en-GB" altLang="ja-JP" smtClean="0"/>
              <a:t> 3 </a:t>
            </a:r>
            <a:r>
              <a:rPr lang="ja-JP" altLang="en-GB" smtClean="0"/>
              <a:t>レベル</a:t>
            </a:r>
            <a:endParaRPr lang="en-GB" altLang="ja-JP" smtClean="0"/>
          </a:p>
          <a:p>
            <a:pPr lvl="3"/>
            <a:r>
              <a:rPr lang="ja-JP" altLang="en-GB" smtClean="0"/>
              <a:t>第</a:t>
            </a:r>
            <a:r>
              <a:rPr lang="en-GB" altLang="ja-JP" smtClean="0"/>
              <a:t> 4 </a:t>
            </a:r>
            <a:r>
              <a:rPr lang="ja-JP" altLang="en-GB" smtClean="0"/>
              <a:t>レベル</a:t>
            </a:r>
            <a:endParaRPr lang="en-GB" altLang="ja-JP" smtClean="0"/>
          </a:p>
          <a:p>
            <a:pPr lvl="4"/>
            <a:r>
              <a:rPr lang="ja-JP" altLang="en-GB" smtClean="0"/>
              <a:t>第</a:t>
            </a:r>
            <a:r>
              <a:rPr lang="en-GB" altLang="ja-JP" smtClean="0"/>
              <a:t> 5 </a:t>
            </a:r>
            <a:r>
              <a:rPr lang="ja-JP" altLang="en-GB" smtClean="0"/>
              <a:t>レベル</a:t>
            </a:r>
            <a:endParaRPr lang="en-GB" smtClean="0"/>
          </a:p>
        </p:txBody>
      </p:sp>
      <p:sp>
        <p:nvSpPr>
          <p:cNvPr id="209" name="Rectangle 13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389688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sz="1000" b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0" name="Rectangle 13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2613" y="6389688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latin typeface="+mn-lt"/>
                <a:ea typeface="MS PGothic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1" name="Rectangle 13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89688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C1DBA2F0-2642-4623-B439-B06BB7235B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92" r:id="rId3"/>
    <p:sldLayoutId id="2147484093" r:id="rId4"/>
    <p:sldLayoutId id="2147484094" r:id="rId5"/>
    <p:sldLayoutId id="2147484095" r:id="rId6"/>
    <p:sldLayoutId id="2147484096" r:id="rId7"/>
    <p:sldLayoutId id="2147484097" r:id="rId8"/>
    <p:sldLayoutId id="2147484098" r:id="rId9"/>
    <p:sldLayoutId id="2147484099" r:id="rId10"/>
    <p:sldLayoutId id="2147484100" r:id="rId11"/>
  </p:sldLayoutIdLst>
  <p:transition>
    <p:fade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3200" b="1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800" b="1">
          <a:solidFill>
            <a:srgbClr val="000066"/>
          </a:solidFill>
          <a:latin typeface="+mn-lt"/>
          <a:cs typeface="+mn-cs"/>
        </a:defRPr>
      </a:lvl2pPr>
      <a:lvl3pPr marL="1162050" indent="-2476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400" b="1">
          <a:solidFill>
            <a:srgbClr val="000066"/>
          </a:solidFill>
          <a:latin typeface="+mn-lt"/>
          <a:cs typeface="+mn-cs"/>
        </a:defRPr>
      </a:lvl3pPr>
      <a:lvl4pPr marL="1630363" indent="-2778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400" b="1">
          <a:solidFill>
            <a:srgbClr val="000066"/>
          </a:solidFill>
          <a:latin typeface="+mn-lt"/>
          <a:cs typeface="+mn-cs"/>
        </a:defRPr>
      </a:lvl4pPr>
      <a:lvl5pPr marL="2087563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400" b="1">
          <a:solidFill>
            <a:srgbClr val="000066"/>
          </a:solidFill>
          <a:latin typeface="+mn-lt"/>
          <a:cs typeface="+mn-cs"/>
        </a:defRPr>
      </a:lvl5pPr>
      <a:lvl6pPr marL="2544763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400" b="1">
          <a:solidFill>
            <a:srgbClr val="000066"/>
          </a:solidFill>
          <a:latin typeface="+mn-lt"/>
          <a:cs typeface="+mn-cs"/>
        </a:defRPr>
      </a:lvl6pPr>
      <a:lvl7pPr marL="3001963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400" b="1">
          <a:solidFill>
            <a:srgbClr val="000066"/>
          </a:solidFill>
          <a:latin typeface="+mn-lt"/>
          <a:cs typeface="+mn-cs"/>
        </a:defRPr>
      </a:lvl7pPr>
      <a:lvl8pPr marL="3459163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400" b="1">
          <a:solidFill>
            <a:srgbClr val="000066"/>
          </a:solidFill>
          <a:latin typeface="+mn-lt"/>
          <a:cs typeface="+mn-cs"/>
        </a:defRPr>
      </a:lvl8pPr>
      <a:lvl9pPr marL="3916363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400" b="1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242424"/>
            </a:gs>
            <a:gs pos="30000">
              <a:srgbClr val="2D2D2D"/>
            </a:gs>
            <a:gs pos="100000">
              <a:srgbClr val="7D7D7D"/>
            </a:gs>
          </a:gsLst>
          <a:lin ang="1296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4100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" name="Date Placeholder 2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4" name="Footer Placeholder 18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5" name="Slide Number Placeholder 26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8A0D5E-0C9C-4477-8745-8F79C7024CE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01" r:id="rId1"/>
    <p:sldLayoutId id="2147484102" r:id="rId2"/>
    <p:sldLayoutId id="2147484103" r:id="rId3"/>
    <p:sldLayoutId id="2147484104" r:id="rId4"/>
    <p:sldLayoutId id="2147484105" r:id="rId5"/>
    <p:sldLayoutId id="2147484106" r:id="rId6"/>
    <p:sldLayoutId id="2147484107" r:id="rId7"/>
    <p:sldLayoutId id="2147484108" r:id="rId8"/>
    <p:sldLayoutId id="2147484109" r:id="rId9"/>
    <p:sldLayoutId id="2147484110" r:id="rId10"/>
    <p:sldLayoutId id="2147484111" r:id="rId11"/>
    <p:sldLayoutId id="214748411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cs typeface="Arial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>
          <a:solidFill>
            <a:schemeClr val="tx1"/>
          </a:solidFill>
          <a:latin typeface="+mn-lt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>
          <a:solidFill>
            <a:schemeClr val="tx1"/>
          </a:solidFill>
          <a:latin typeface="+mn-lt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>
          <a:solidFill>
            <a:schemeClr val="tx1"/>
          </a:solidFill>
          <a:latin typeface="+mn-lt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>
          <a:solidFill>
            <a:schemeClr val="tx1"/>
          </a:solidFill>
          <a:latin typeface="+mn-lt"/>
          <a:cs typeface="+mn-cs"/>
        </a:defRPr>
      </a:lvl5pPr>
      <a:lvl6pPr marL="1946275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>
          <a:solidFill>
            <a:schemeClr val="tx1"/>
          </a:solidFill>
          <a:latin typeface="+mn-lt"/>
          <a:cs typeface="+mn-cs"/>
        </a:defRPr>
      </a:lvl6pPr>
      <a:lvl7pPr marL="2403475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>
          <a:solidFill>
            <a:schemeClr val="tx1"/>
          </a:solidFill>
          <a:latin typeface="+mn-lt"/>
          <a:cs typeface="+mn-cs"/>
        </a:defRPr>
      </a:lvl7pPr>
      <a:lvl8pPr marL="2860675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>
          <a:solidFill>
            <a:schemeClr val="tx1"/>
          </a:solidFill>
          <a:latin typeface="+mn-lt"/>
          <a:cs typeface="+mn-cs"/>
        </a:defRPr>
      </a:lvl8pPr>
      <a:lvl9pPr marL="3317875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AEAlogo_Black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sz="22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5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1"/>
          </p:nvPr>
        </p:nvSpPr>
        <p:spPr bwMode="gray">
          <a:xfrm>
            <a:off x="274638" y="1524000"/>
            <a:ext cx="8593137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783388" y="6369050"/>
            <a:ext cx="167640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4154488" y="6369050"/>
            <a:ext cx="262413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5095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6C93B03A-AD77-40C5-B5A3-D52BE94BC5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9" r:id="rId1"/>
    <p:sldLayoutId id="2147484123" r:id="rId2"/>
    <p:sldLayoutId id="2147484124" r:id="rId3"/>
    <p:sldLayoutId id="2147484125" r:id="rId4"/>
    <p:sldLayoutId id="2147484126" r:id="rId5"/>
    <p:sldLayoutId id="2147484127" r:id="rId6"/>
    <p:sldLayoutId id="2147484128" r:id="rId7"/>
    <p:sldLayoutId id="2147484129" r:id="rId8"/>
    <p:sldLayoutId id="2147484130" r:id="rId9"/>
    <p:sldLayoutId id="2147484131" r:id="rId10"/>
    <p:sldLayoutId id="2147484132" r:id="rId11"/>
  </p:sldLayoutIdLst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sz="2400" b="1">
                <a:solidFill>
                  <a:srgbClr val="FFFFFF"/>
                </a:solidFill>
                <a:cs typeface="Arial" charset="0"/>
              </a:rPr>
              <a:t>IAEA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900" b="1">
                <a:solidFill>
                  <a:srgbClr val="FFFFFF"/>
                </a:solidFill>
                <a:cs typeface="Arial" charset="0"/>
              </a:rPr>
              <a:t>International Atomic Energy Agency</a:t>
            </a:r>
          </a:p>
        </p:txBody>
      </p:sp>
      <p:pic>
        <p:nvPicPr>
          <p:cNvPr id="7171" name="Picture 3" descr="IAEAlogo_Black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5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body" idx="1"/>
          </p:nvPr>
        </p:nvSpPr>
        <p:spPr bwMode="gray">
          <a:xfrm>
            <a:off x="274638" y="1524000"/>
            <a:ext cx="8593137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</p:sldLayoutIdLst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110000"/>
        <a:buFont typeface="Wingdings" pitchFamily="2" charset="2"/>
        <a:buChar char="Ø"/>
        <a:defRPr sz="3200">
          <a:solidFill>
            <a:srgbClr val="0033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110000"/>
        <a:buChar char="•"/>
        <a:defRPr sz="2800">
          <a:solidFill>
            <a:srgbClr val="0066F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110000"/>
        <a:buChar char="o"/>
        <a:defRPr sz="2400">
          <a:solidFill>
            <a:srgbClr val="0066F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rgbClr val="0066F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rgbClr val="0066FF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rgbClr val="0066FF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rgbClr val="0066FF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rgbClr val="0066FF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rgbClr val="0066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0" y="3212976"/>
            <a:ext cx="9144000" cy="1727200"/>
          </a:xfrm>
        </p:spPr>
        <p:txBody>
          <a:bodyPr/>
          <a:lstStyle/>
          <a:p>
            <a:r>
              <a:rPr lang="en-US" sz="2400" b="1" i="1" dirty="0" err="1" smtClean="0">
                <a:latin typeface="Constantia" pitchFamily="18" charset="0"/>
              </a:rPr>
              <a:t>Dobrica</a:t>
            </a:r>
            <a:r>
              <a:rPr lang="en-US" sz="2400" b="1" i="1" dirty="0" smtClean="0">
                <a:latin typeface="Constantia" pitchFamily="18" charset="0"/>
              </a:rPr>
              <a:t> </a:t>
            </a:r>
            <a:r>
              <a:rPr lang="en-US" sz="2400" b="1" i="1" dirty="0" err="1" smtClean="0">
                <a:latin typeface="Constantia" pitchFamily="18" charset="0"/>
              </a:rPr>
              <a:t>Savić</a:t>
            </a:r>
            <a:endParaRPr lang="en-US" sz="2400" b="1" i="1" dirty="0" smtClean="0">
              <a:latin typeface="Constantia" pitchFamily="18" charset="0"/>
            </a:endParaRPr>
          </a:p>
          <a:p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Nuclear 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Information Section (NIS)</a:t>
            </a:r>
          </a:p>
          <a:p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 April 2012</a:t>
            </a:r>
            <a:endParaRPr lang="en-GB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34413" y="6369050"/>
            <a:ext cx="509587" cy="293688"/>
          </a:xfrm>
        </p:spPr>
        <p:txBody>
          <a:bodyPr/>
          <a:lstStyle/>
          <a:p>
            <a:pPr>
              <a:defRPr/>
            </a:pPr>
            <a:fld id="{4FB6ED9C-2B04-4CA9-AB3C-50A2077B65C7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51520" y="744740"/>
            <a:ext cx="8568952" cy="4924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GB" sz="2600" b="1" cap="none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Future of Scientific and Technical Information (STI)</a:t>
            </a:r>
            <a:endParaRPr lang="en-GB" sz="2600" b="1" cap="none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5394" y="1412776"/>
            <a:ext cx="7441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b="1" dirty="0" smtClean="0">
                <a:solidFill>
                  <a:schemeClr val="tx2"/>
                </a:solidFill>
              </a:rPr>
              <a:t>World information trends and impact on the Nuclear Information Section</a:t>
            </a:r>
            <a:endParaRPr lang="en-GB" sz="1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15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688263" cy="4323184"/>
          </a:xfrm>
        </p:spPr>
        <p:txBody>
          <a:bodyPr/>
          <a:lstStyle/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Growing demand for open </a:t>
            </a:r>
            <a:r>
              <a:rPr lang="en-GB" sz="1800" b="1" dirty="0">
                <a:latin typeface="Times New Roman" pitchFamily="18" charset="0"/>
                <a:cs typeface="Times New Roman" pitchFamily="18" charset="0"/>
              </a:rPr>
              <a:t>and free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web access to STI</a:t>
            </a:r>
          </a:p>
          <a:p>
            <a:endParaRPr lang="en-GB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Discovery and use of STI on ever-increasing use of mobile devices</a:t>
            </a:r>
            <a:endParaRPr lang="en-GB" sz="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Navigating complex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data resources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to meet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very specific user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needs</a:t>
            </a:r>
          </a:p>
          <a:p>
            <a:endParaRPr lang="en-GB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Finding relevant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, high quality, and trustworthy information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sources</a:t>
            </a:r>
          </a:p>
          <a:p>
            <a:endParaRPr lang="en-GB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Real-time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access to full-texts electronic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resources</a:t>
            </a:r>
          </a:p>
          <a:p>
            <a:endParaRPr lang="en-GB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Need for powerful data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mining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systems and highly aggregated information</a:t>
            </a:r>
          </a:p>
          <a:p>
            <a:endParaRPr lang="en-GB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Demand for advice combining information professionals and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subject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specialists</a:t>
            </a:r>
          </a:p>
          <a:p>
            <a:endParaRPr lang="en-GB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Integration of global scientific and technical information networks</a:t>
            </a:r>
            <a:endParaRPr lang="en-GB" sz="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Diminishing availability of financial resources</a:t>
            </a:r>
            <a:endParaRPr lang="en-GB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B6ED9C-2B04-4CA9-AB3C-50A2077B65C7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2905370" y="241896"/>
            <a:ext cx="305000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GB" sz="3200" b="1" dirty="0" smtClean="0">
                <a:solidFill>
                  <a:schemeClr val="tx2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  <a:ea typeface="Tahoma" pitchFamily="34" charset="0"/>
                <a:cs typeface="Calibri" pitchFamily="34" charset="0"/>
              </a:rPr>
              <a:t>World STI Trends</a:t>
            </a:r>
            <a:endParaRPr lang="en-GB" sz="3200" b="1" dirty="0">
              <a:solidFill>
                <a:schemeClr val="tx2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libri" pitchFamily="34" charset="0"/>
              <a:ea typeface="Tahom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79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544247" cy="4827239"/>
          </a:xfrm>
        </p:spPr>
        <p:txBody>
          <a:bodyPr/>
          <a:lstStyle/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Organization: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full integration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of INIS and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the IAEA Library</a:t>
            </a:r>
            <a:endParaRPr lang="en-GB" sz="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Finances: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optimal use of available resources and removal of any duplication</a:t>
            </a:r>
            <a:endParaRPr lang="en-GB" sz="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Staff: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high 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level technology savant information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professionals</a:t>
            </a:r>
            <a:endParaRPr lang="en-GB" sz="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Access: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better access to available information resources</a:t>
            </a:r>
            <a:endParaRPr lang="en-GB" sz="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Restrictions: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unrestricted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access to the Agency information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sources</a:t>
            </a:r>
            <a:endParaRPr lang="en-GB" sz="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IT: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powerful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computer systems and applications capable of fast data mining and information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aggregation</a:t>
            </a:r>
            <a:endParaRPr lang="en-GB" sz="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Change management: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quick adoption of new technologies and methodologies</a:t>
            </a:r>
            <a:endParaRPr lang="en-GB" sz="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Information: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integrated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cross-department and international networks and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partnerships</a:t>
            </a:r>
            <a:endParaRPr lang="en-GB" sz="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Cooperation: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Strong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link between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information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professionals and subject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specialists</a:t>
            </a:r>
            <a:endParaRPr lang="en-GB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B6ED9C-2B04-4CA9-AB3C-50A2077B65C7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2817601" y="241896"/>
            <a:ext cx="322556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GB" sz="3200" b="1" dirty="0" smtClean="0">
                <a:solidFill>
                  <a:schemeClr val="tx2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  <a:ea typeface="Tahoma" pitchFamily="34" charset="0"/>
                <a:cs typeface="Calibri" pitchFamily="34" charset="0"/>
              </a:rPr>
              <a:t>Impact on the NIS</a:t>
            </a:r>
            <a:endParaRPr lang="en-GB" sz="3200" b="1" dirty="0">
              <a:solidFill>
                <a:schemeClr val="tx2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libri" pitchFamily="34" charset="0"/>
              <a:ea typeface="Tahom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34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616255" cy="4683224"/>
          </a:xfrm>
        </p:spPr>
        <p:txBody>
          <a:bodyPr/>
          <a:lstStyle/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Use INIS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Google-based Collection Search application to integrate other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internal and external information resources, databases and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networks</a:t>
            </a:r>
            <a:endParaRPr lang="en-GB" sz="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Develop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data mining and information aggregation applications and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capabilities</a:t>
            </a:r>
            <a:endParaRPr lang="en-GB" sz="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Improve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existing and assist with building new information infrastructure in Member States to support new trends and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requirements</a:t>
            </a:r>
            <a:endParaRPr lang="en-GB" sz="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Invest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in training and development of existing human resources and acquire new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talent</a:t>
            </a:r>
            <a:endParaRPr lang="en-GB" sz="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Develop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channels for easier communication and nuclear information exchange between users, information professionals and subject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specialists</a:t>
            </a:r>
            <a:endParaRPr lang="en-GB" sz="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Review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the coverage of INIS and Library collections to align them with the Agency priorities and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world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trends</a:t>
            </a:r>
          </a:p>
          <a:p>
            <a:endParaRPr lang="en-GB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B6ED9C-2B04-4CA9-AB3C-50A2077B65C7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795393" y="241896"/>
            <a:ext cx="55946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GB" sz="3200" b="1" dirty="0" smtClean="0">
                <a:solidFill>
                  <a:schemeClr val="tx2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  <a:ea typeface="Tahoma" pitchFamily="34" charset="0"/>
                <a:cs typeface="Calibri" pitchFamily="34" charset="0"/>
              </a:rPr>
              <a:t>Meeting Tomorrow’s Challenges</a:t>
            </a:r>
            <a:endParaRPr lang="en-GB" sz="3200" b="1" dirty="0">
              <a:solidFill>
                <a:schemeClr val="tx2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libri" pitchFamily="34" charset="0"/>
              <a:ea typeface="Tahom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3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AEAlight">
  <a:themeElements>
    <a:clrScheme name="">
      <a:dk1>
        <a:srgbClr val="000000"/>
      </a:dk1>
      <a:lt1>
        <a:srgbClr val="F9F0DF"/>
      </a:lt1>
      <a:dk2>
        <a:srgbClr val="003399"/>
      </a:dk2>
      <a:lt2>
        <a:srgbClr val="000000"/>
      </a:lt2>
      <a:accent1>
        <a:srgbClr val="99CCFF"/>
      </a:accent1>
      <a:accent2>
        <a:srgbClr val="8681B8"/>
      </a:accent2>
      <a:accent3>
        <a:srgbClr val="FBF6EC"/>
      </a:accent3>
      <a:accent4>
        <a:srgbClr val="000000"/>
      </a:accent4>
      <a:accent5>
        <a:srgbClr val="CAE2FF"/>
      </a:accent5>
      <a:accent6>
        <a:srgbClr val="7974A6"/>
      </a:accent6>
      <a:hlink>
        <a:srgbClr val="003399"/>
      </a:hlink>
      <a:folHlink>
        <a:srgbClr val="3366CC"/>
      </a:folHlink>
    </a:clrScheme>
    <a:fontScheme name="IAEA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IAEAligh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AEAligh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ligh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ligh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ligh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ligh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ligh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IAEA Dark Blu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IAEA Dark Blu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AEA Dark Blu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IAEA">
  <a:themeElements>
    <a:clrScheme name="1_IAEA 8">
      <a:dk1>
        <a:srgbClr val="000066"/>
      </a:dk1>
      <a:lt1>
        <a:srgbClr val="D9E9F8"/>
      </a:lt1>
      <a:dk2>
        <a:srgbClr val="000066"/>
      </a:dk2>
      <a:lt2>
        <a:srgbClr val="333399"/>
      </a:lt2>
      <a:accent1>
        <a:srgbClr val="FFFFCC"/>
      </a:accent1>
      <a:accent2>
        <a:srgbClr val="65ABDD"/>
      </a:accent2>
      <a:accent3>
        <a:srgbClr val="E9F2FB"/>
      </a:accent3>
      <a:accent4>
        <a:srgbClr val="000056"/>
      </a:accent4>
      <a:accent5>
        <a:srgbClr val="FFFFE2"/>
      </a:accent5>
      <a:accent6>
        <a:srgbClr val="5B9BC8"/>
      </a:accent6>
      <a:hlink>
        <a:srgbClr val="003399"/>
      </a:hlink>
      <a:folHlink>
        <a:srgbClr val="FFCCCC"/>
      </a:folHlink>
    </a:clrScheme>
    <a:fontScheme name="1_IAE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IAE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AE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AE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AE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AE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AE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AE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AEA 8">
        <a:dk1>
          <a:srgbClr val="000066"/>
        </a:dk1>
        <a:lt1>
          <a:srgbClr val="D9E9F8"/>
        </a:lt1>
        <a:dk2>
          <a:srgbClr val="000066"/>
        </a:dk2>
        <a:lt2>
          <a:srgbClr val="333399"/>
        </a:lt2>
        <a:accent1>
          <a:srgbClr val="FFFFCC"/>
        </a:accent1>
        <a:accent2>
          <a:srgbClr val="65ABDD"/>
        </a:accent2>
        <a:accent3>
          <a:srgbClr val="E9F2FB"/>
        </a:accent3>
        <a:accent4>
          <a:srgbClr val="000056"/>
        </a:accent4>
        <a:accent5>
          <a:srgbClr val="FFFFE2"/>
        </a:accent5>
        <a:accent6>
          <a:srgbClr val="5B9BC8"/>
        </a:accent6>
        <a:hlink>
          <a:srgbClr val="003399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Technic">
  <a:themeElements>
    <a:clrScheme name="1_Technic 1">
      <a:dk1>
        <a:srgbClr val="3B3B3B"/>
      </a:dk1>
      <a:lt1>
        <a:srgbClr val="FFFFFF"/>
      </a:lt1>
      <a:dk2>
        <a:srgbClr val="000000"/>
      </a:dk2>
      <a:lt2>
        <a:srgbClr val="D4D2D0"/>
      </a:lt2>
      <a:accent1>
        <a:srgbClr val="6EA0B0"/>
      </a:accent1>
      <a:accent2>
        <a:srgbClr val="CCAF0A"/>
      </a:accent2>
      <a:accent3>
        <a:srgbClr val="AAAAAA"/>
      </a:accent3>
      <a:accent4>
        <a:srgbClr val="DADADA"/>
      </a:accent4>
      <a:accent5>
        <a:srgbClr val="BACDD4"/>
      </a:accent5>
      <a:accent6>
        <a:srgbClr val="B99E08"/>
      </a:accent6>
      <a:hlink>
        <a:srgbClr val="00C8C3"/>
      </a:hlink>
      <a:folHlink>
        <a:srgbClr val="A116E0"/>
      </a:folHlink>
    </a:clrScheme>
    <a:fontScheme name="1_Technic">
      <a:majorFont>
        <a:latin typeface="Franklin Gothic Boo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Technic 1">
        <a:dk1>
          <a:srgbClr val="3B3B3B"/>
        </a:dk1>
        <a:lt1>
          <a:srgbClr val="FFFFFF"/>
        </a:lt1>
        <a:dk2>
          <a:srgbClr val="000000"/>
        </a:dk2>
        <a:lt2>
          <a:srgbClr val="D4D2D0"/>
        </a:lt2>
        <a:accent1>
          <a:srgbClr val="6EA0B0"/>
        </a:accent1>
        <a:accent2>
          <a:srgbClr val="CCAF0A"/>
        </a:accent2>
        <a:accent3>
          <a:srgbClr val="AAAAAA"/>
        </a:accent3>
        <a:accent4>
          <a:srgbClr val="DADADA"/>
        </a:accent4>
        <a:accent5>
          <a:srgbClr val="BACDD4"/>
        </a:accent5>
        <a:accent6>
          <a:srgbClr val="B99E08"/>
        </a:accent6>
        <a:hlink>
          <a:srgbClr val="00C8C3"/>
        </a:hlink>
        <a:folHlink>
          <a:srgbClr val="A116E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IAEAlight">
  <a:themeElements>
    <a:clrScheme name="">
      <a:dk1>
        <a:srgbClr val="000000"/>
      </a:dk1>
      <a:lt1>
        <a:srgbClr val="F9F0DF"/>
      </a:lt1>
      <a:dk2>
        <a:srgbClr val="003399"/>
      </a:dk2>
      <a:lt2>
        <a:srgbClr val="000000"/>
      </a:lt2>
      <a:accent1>
        <a:srgbClr val="99CCFF"/>
      </a:accent1>
      <a:accent2>
        <a:srgbClr val="8681B8"/>
      </a:accent2>
      <a:accent3>
        <a:srgbClr val="FBF6EC"/>
      </a:accent3>
      <a:accent4>
        <a:srgbClr val="000000"/>
      </a:accent4>
      <a:accent5>
        <a:srgbClr val="CAE2FF"/>
      </a:accent5>
      <a:accent6>
        <a:srgbClr val="7974A6"/>
      </a:accent6>
      <a:hlink>
        <a:srgbClr val="003399"/>
      </a:hlink>
      <a:folHlink>
        <a:srgbClr val="3366CC"/>
      </a:folHlink>
    </a:clrScheme>
    <a:fontScheme name="IAEA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IAEAligh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AEAligh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ligh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ligh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ligh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ligh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ligh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IAEAlight">
  <a:themeElements>
    <a:clrScheme name="1_IAEAligh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IAEA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IAEAligh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AEAligh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AEAligh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AEAligh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AEAligh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AEAligh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AEAligh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\\iaea.org\resources\Templates\Office2000\IAEA Presentation\IAEAlight.pot</Template>
  <TotalTime>8557</TotalTime>
  <Words>307</Words>
  <Application>Microsoft Office PowerPoint</Application>
  <PresentationFormat>On-screen Show (4:3)</PresentationFormat>
  <Paragraphs>57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IAEAlight</vt:lpstr>
      <vt:lpstr>IAEA Dark Blue</vt:lpstr>
      <vt:lpstr>1_IAEA</vt:lpstr>
      <vt:lpstr>1_Technic</vt:lpstr>
      <vt:lpstr>1_IAEAlight</vt:lpstr>
      <vt:lpstr>2_IAEAlight</vt:lpstr>
      <vt:lpstr>PowerPoint Presentation</vt:lpstr>
      <vt:lpstr>PowerPoint Presentation</vt:lpstr>
      <vt:lpstr>PowerPoint Presentation</vt:lpstr>
      <vt:lpstr>PowerPoint Presentation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IAEA Regional Fuel Cycle Centre Study: 1975-77</dc:title>
  <dc:creator>MC DONALD, Alan</dc:creator>
  <cp:lastModifiedBy>SAVIC, Dobrica</cp:lastModifiedBy>
  <cp:revision>563</cp:revision>
  <cp:lastPrinted>2012-03-15T15:39:05Z</cp:lastPrinted>
  <dcterms:created xsi:type="dcterms:W3CDTF">2004-08-17T08:52:35Z</dcterms:created>
  <dcterms:modified xsi:type="dcterms:W3CDTF">2013-07-26T13:56:44Z</dcterms:modified>
</cp:coreProperties>
</file>